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4"/>
  </p:sldMasterIdLst>
  <p:notesMasterIdLst>
    <p:notesMasterId r:id="rId39"/>
  </p:notesMasterIdLst>
  <p:sldIdLst>
    <p:sldId id="256" r:id="rId5"/>
    <p:sldId id="295" r:id="rId6"/>
    <p:sldId id="298" r:id="rId7"/>
    <p:sldId id="257" r:id="rId8"/>
    <p:sldId id="258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92" r:id="rId35"/>
    <p:sldId id="293" r:id="rId36"/>
    <p:sldId id="297" r:id="rId37"/>
    <p:sldId id="296" r:id="rId38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40"/>
    </p:embeddedFont>
    <p:embeddedFont>
      <p:font typeface="Josefin Slab Thin" pitchFamily="2" charset="0"/>
      <p:regular r:id="rId41"/>
      <p:bold r:id="rId42"/>
      <p:italic r:id="rId43"/>
      <p:boldItalic r:id="rId44"/>
    </p:embeddedFont>
    <p:embeddedFont>
      <p:font typeface="Lato" panose="020F0502020204030203" pitchFamily="34" charset="0"/>
      <p:regular r:id="rId45"/>
      <p:bold r:id="rId46"/>
    </p:embeddedFont>
    <p:embeddedFont>
      <p:font typeface="Montserrat" panose="02000505000000020004" pitchFamily="2" charset="0"/>
      <p:regular r:id="rId47"/>
      <p:bold r:id="rId48"/>
      <p:italic r:id="rId49"/>
      <p:boldItalic r:id="rId50"/>
    </p:embeddedFont>
    <p:embeddedFont>
      <p:font typeface="Raleway" pitchFamily="2" charset="0"/>
      <p:regular r:id="rId51"/>
      <p:bold r:id="rId52"/>
      <p:italic r:id="rId53"/>
      <p:boldItalic r:id="rId54"/>
    </p:embeddedFont>
    <p:embeddedFont>
      <p:font typeface="Source Sans Pro" panose="020B0503030403020204" pitchFamily="3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BC3761-1A29-459A-AEBC-4003F8246AC3}" v="60" dt="2025-07-16T21:35:28.862"/>
  </p1510:revLst>
</p1510:revInfo>
</file>

<file path=ppt/tableStyles.xml><?xml version="1.0" encoding="utf-8"?>
<a:tblStyleLst xmlns:a="http://schemas.openxmlformats.org/drawingml/2006/main" def="{600EECED-2B3E-4B58-B7BF-F203AC3E70DD}">
  <a:tblStyle styleId="{600EECED-2B3E-4B58-B7BF-F203AC3E70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41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font" Target="fonts/font1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7.fntdata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lley, Todd W" userId="d27d4cb4-89b9-4445-97de-d6d70d6b1c5d" providerId="ADAL" clId="{E42915EC-4A01-47E2-84FE-05A42EBAEB1F}"/>
    <pc:docChg chg="custSel delSld modSld">
      <pc:chgData name="Kelley, Todd W" userId="d27d4cb4-89b9-4445-97de-d6d70d6b1c5d" providerId="ADAL" clId="{E42915EC-4A01-47E2-84FE-05A42EBAEB1F}" dt="2022-08-29T18:30:43.181" v="608" actId="1076"/>
      <pc:docMkLst>
        <pc:docMk/>
      </pc:docMkLst>
      <pc:sldChg chg="modSp del mod">
        <pc:chgData name="Kelley, Todd W" userId="d27d4cb4-89b9-4445-97de-d6d70d6b1c5d" providerId="ADAL" clId="{E42915EC-4A01-47E2-84FE-05A42EBAEB1F}" dt="2022-08-29T15:55:52.307" v="1" actId="2696"/>
        <pc:sldMkLst>
          <pc:docMk/>
          <pc:sldMk cId="0" sldId="260"/>
        </pc:sldMkLst>
      </pc:sldChg>
      <pc:sldChg chg="modSp mod">
        <pc:chgData name="Kelley, Todd W" userId="d27d4cb4-89b9-4445-97de-d6d70d6b1c5d" providerId="ADAL" clId="{E42915EC-4A01-47E2-84FE-05A42EBAEB1F}" dt="2022-08-29T16:23:03.230" v="54" actId="20577"/>
        <pc:sldMkLst>
          <pc:docMk/>
          <pc:sldMk cId="0" sldId="263"/>
        </pc:sldMkLst>
      </pc:sldChg>
      <pc:sldChg chg="modSp mod">
        <pc:chgData name="Kelley, Todd W" userId="d27d4cb4-89b9-4445-97de-d6d70d6b1c5d" providerId="ADAL" clId="{E42915EC-4A01-47E2-84FE-05A42EBAEB1F}" dt="2022-08-29T16:24:22.879" v="105" actId="6549"/>
        <pc:sldMkLst>
          <pc:docMk/>
          <pc:sldMk cId="0" sldId="265"/>
        </pc:sldMkLst>
      </pc:sldChg>
      <pc:sldChg chg="modSp mod">
        <pc:chgData name="Kelley, Todd W" userId="d27d4cb4-89b9-4445-97de-d6d70d6b1c5d" providerId="ADAL" clId="{E42915EC-4A01-47E2-84FE-05A42EBAEB1F}" dt="2022-08-29T16:25:32.033" v="107" actId="20577"/>
        <pc:sldMkLst>
          <pc:docMk/>
          <pc:sldMk cId="0" sldId="267"/>
        </pc:sldMkLst>
      </pc:sldChg>
      <pc:sldChg chg="modSp mod">
        <pc:chgData name="Kelley, Todd W" userId="d27d4cb4-89b9-4445-97de-d6d70d6b1c5d" providerId="ADAL" clId="{E42915EC-4A01-47E2-84FE-05A42EBAEB1F}" dt="2022-08-29T16:26:18.979" v="137" actId="20577"/>
        <pc:sldMkLst>
          <pc:docMk/>
          <pc:sldMk cId="0" sldId="268"/>
        </pc:sldMkLst>
      </pc:sldChg>
      <pc:sldChg chg="modSp mod">
        <pc:chgData name="Kelley, Todd W" userId="d27d4cb4-89b9-4445-97de-d6d70d6b1c5d" providerId="ADAL" clId="{E42915EC-4A01-47E2-84FE-05A42EBAEB1F}" dt="2022-08-29T16:27:50.990" v="174" actId="20577"/>
        <pc:sldMkLst>
          <pc:docMk/>
          <pc:sldMk cId="0" sldId="270"/>
        </pc:sldMkLst>
      </pc:sldChg>
      <pc:sldChg chg="modSp mod">
        <pc:chgData name="Kelley, Todd W" userId="d27d4cb4-89b9-4445-97de-d6d70d6b1c5d" providerId="ADAL" clId="{E42915EC-4A01-47E2-84FE-05A42EBAEB1F}" dt="2022-08-29T16:29:19.585" v="261" actId="20577"/>
        <pc:sldMkLst>
          <pc:docMk/>
          <pc:sldMk cId="0" sldId="272"/>
        </pc:sldMkLst>
      </pc:sldChg>
      <pc:sldChg chg="modSp mod">
        <pc:chgData name="Kelley, Todd W" userId="d27d4cb4-89b9-4445-97de-d6d70d6b1c5d" providerId="ADAL" clId="{E42915EC-4A01-47E2-84FE-05A42EBAEB1F}" dt="2022-08-29T16:31:49.925" v="293" actId="20577"/>
        <pc:sldMkLst>
          <pc:docMk/>
          <pc:sldMk cId="0" sldId="276"/>
        </pc:sldMkLst>
      </pc:sldChg>
      <pc:sldChg chg="modSp mod">
        <pc:chgData name="Kelley, Todd W" userId="d27d4cb4-89b9-4445-97de-d6d70d6b1c5d" providerId="ADAL" clId="{E42915EC-4A01-47E2-84FE-05A42EBAEB1F}" dt="2022-08-29T18:15:39.379" v="328" actId="6549"/>
        <pc:sldMkLst>
          <pc:docMk/>
          <pc:sldMk cId="0" sldId="279"/>
        </pc:sldMkLst>
      </pc:sldChg>
      <pc:sldChg chg="addSp modSp mod">
        <pc:chgData name="Kelley, Todd W" userId="d27d4cb4-89b9-4445-97de-d6d70d6b1c5d" providerId="ADAL" clId="{E42915EC-4A01-47E2-84FE-05A42EBAEB1F}" dt="2022-08-29T18:21:11.129" v="447" actId="20577"/>
        <pc:sldMkLst>
          <pc:docMk/>
          <pc:sldMk cId="0" sldId="285"/>
        </pc:sldMkLst>
      </pc:sldChg>
      <pc:sldChg chg="modSp mod">
        <pc:chgData name="Kelley, Todd W" userId="d27d4cb4-89b9-4445-97de-d6d70d6b1c5d" providerId="ADAL" clId="{E42915EC-4A01-47E2-84FE-05A42EBAEB1F}" dt="2022-08-29T18:21:29.785" v="452" actId="20577"/>
        <pc:sldMkLst>
          <pc:docMk/>
          <pc:sldMk cId="0" sldId="286"/>
        </pc:sldMkLst>
      </pc:sldChg>
      <pc:sldChg chg="addSp modSp mod">
        <pc:chgData name="Kelley, Todd W" userId="d27d4cb4-89b9-4445-97de-d6d70d6b1c5d" providerId="ADAL" clId="{E42915EC-4A01-47E2-84FE-05A42EBAEB1F}" dt="2022-08-29T18:26:16.482" v="592" actId="20577"/>
        <pc:sldMkLst>
          <pc:docMk/>
          <pc:sldMk cId="0" sldId="289"/>
        </pc:sldMkLst>
      </pc:sldChg>
      <pc:sldChg chg="addSp modSp mod">
        <pc:chgData name="Kelley, Todd W" userId="d27d4cb4-89b9-4445-97de-d6d70d6b1c5d" providerId="ADAL" clId="{E42915EC-4A01-47E2-84FE-05A42EBAEB1F}" dt="2022-08-29T18:25:16.375" v="545" actId="20577"/>
        <pc:sldMkLst>
          <pc:docMk/>
          <pc:sldMk cId="0" sldId="290"/>
        </pc:sldMkLst>
      </pc:sldChg>
      <pc:sldChg chg="modSp mod">
        <pc:chgData name="Kelley, Todd W" userId="d27d4cb4-89b9-4445-97de-d6d70d6b1c5d" providerId="ADAL" clId="{E42915EC-4A01-47E2-84FE-05A42EBAEB1F}" dt="2022-08-29T18:30:43.181" v="608" actId="1076"/>
        <pc:sldMkLst>
          <pc:docMk/>
          <pc:sldMk cId="86687579" sldId="295"/>
        </pc:sldMkLst>
      </pc:sldChg>
      <pc:sldChg chg="modSp mod">
        <pc:chgData name="Kelley, Todd W" userId="d27d4cb4-89b9-4445-97de-d6d70d6b1c5d" providerId="ADAL" clId="{E42915EC-4A01-47E2-84FE-05A42EBAEB1F}" dt="2022-08-29T18:27:58.097" v="599" actId="313"/>
        <pc:sldMkLst>
          <pc:docMk/>
          <pc:sldMk cId="0" sldId="296"/>
        </pc:sldMkLst>
      </pc:sldChg>
    </pc:docChg>
  </pc:docChgLst>
  <pc:docChgLst>
    <pc:chgData name="Kelley, Todd W" userId="d27d4cb4-89b9-4445-97de-d6d70d6b1c5d" providerId="ADAL" clId="{72631B7F-03A0-431E-8998-64396C2E55A7}"/>
    <pc:docChg chg="custSel addSld modSld">
      <pc:chgData name="Kelley, Todd W" userId="d27d4cb4-89b9-4445-97de-d6d70d6b1c5d" providerId="ADAL" clId="{72631B7F-03A0-431E-8998-64396C2E55A7}" dt="2022-08-09T18:44:33.906" v="92" actId="20577"/>
      <pc:docMkLst>
        <pc:docMk/>
      </pc:docMkLst>
      <pc:sldChg chg="modSp add mod">
        <pc:chgData name="Kelley, Todd W" userId="d27d4cb4-89b9-4445-97de-d6d70d6b1c5d" providerId="ADAL" clId="{72631B7F-03A0-431E-8998-64396C2E55A7}" dt="2022-08-09T18:42:53.783" v="16" actId="20577"/>
        <pc:sldMkLst>
          <pc:docMk/>
          <pc:sldMk cId="86687579" sldId="295"/>
        </pc:sldMkLst>
      </pc:sldChg>
      <pc:sldChg chg="modSp add mod">
        <pc:chgData name="Kelley, Todd W" userId="d27d4cb4-89b9-4445-97de-d6d70d6b1c5d" providerId="ADAL" clId="{72631B7F-03A0-431E-8998-64396C2E55A7}" dt="2022-08-09T18:44:33.906" v="92" actId="20577"/>
        <pc:sldMkLst>
          <pc:docMk/>
          <pc:sldMk cId="0" sldId="296"/>
        </pc:sldMkLst>
      </pc:sldChg>
    </pc:docChg>
  </pc:docChgLst>
  <pc:docChgLst>
    <pc:chgData name="Kelley, Todd W" userId="d27d4cb4-89b9-4445-97de-d6d70d6b1c5d" providerId="ADAL" clId="{89BC3761-1A29-459A-AEBC-4003F8246AC3}"/>
    <pc:docChg chg="undo custSel addSld delSld modSld">
      <pc:chgData name="Kelley, Todd W" userId="d27d4cb4-89b9-4445-97de-d6d70d6b1c5d" providerId="ADAL" clId="{89BC3761-1A29-459A-AEBC-4003F8246AC3}" dt="2025-07-16T21:35:33.333" v="1799" actId="14100"/>
      <pc:docMkLst>
        <pc:docMk/>
      </pc:docMkLst>
      <pc:sldChg chg="modSp mod">
        <pc:chgData name="Kelley, Todd W" userId="d27d4cb4-89b9-4445-97de-d6d70d6b1c5d" providerId="ADAL" clId="{89BC3761-1A29-459A-AEBC-4003F8246AC3}" dt="2025-07-16T15:21:46.784" v="20" actId="20577"/>
        <pc:sldMkLst>
          <pc:docMk/>
          <pc:sldMk cId="0" sldId="257"/>
        </pc:sldMkLst>
        <pc:spChg chg="mod">
          <ac:chgData name="Kelley, Todd W" userId="d27d4cb4-89b9-4445-97de-d6d70d6b1c5d" providerId="ADAL" clId="{89BC3761-1A29-459A-AEBC-4003F8246AC3}" dt="2025-07-16T15:21:46.784" v="20" actId="20577"/>
          <ac:spMkLst>
            <pc:docMk/>
            <pc:sldMk cId="0" sldId="257"/>
            <ac:spMk id="867" creationId="{00000000-0000-0000-0000-000000000000}"/>
          </ac:spMkLst>
        </pc:spChg>
      </pc:sldChg>
      <pc:sldChg chg="addSp delSp modSp mod modClrScheme chgLayout">
        <pc:chgData name="Kelley, Todd W" userId="d27d4cb4-89b9-4445-97de-d6d70d6b1c5d" providerId="ADAL" clId="{89BC3761-1A29-459A-AEBC-4003F8246AC3}" dt="2025-07-16T15:27:23.085" v="66" actId="207"/>
        <pc:sldMkLst>
          <pc:docMk/>
          <pc:sldMk cId="0" sldId="258"/>
        </pc:sldMkLst>
        <pc:spChg chg="add mod">
          <ac:chgData name="Kelley, Todd W" userId="d27d4cb4-89b9-4445-97de-d6d70d6b1c5d" providerId="ADAL" clId="{89BC3761-1A29-459A-AEBC-4003F8246AC3}" dt="2025-07-16T15:26:31.645" v="43" actId="208"/>
          <ac:spMkLst>
            <pc:docMk/>
            <pc:sldMk cId="0" sldId="258"/>
            <ac:spMk id="2" creationId="{FB4B1D08-BF18-86E2-61FC-EF75762FAB8D}"/>
          </ac:spMkLst>
        </pc:spChg>
        <pc:spChg chg="add mod">
          <ac:chgData name="Kelley, Todd W" userId="d27d4cb4-89b9-4445-97de-d6d70d6b1c5d" providerId="ADAL" clId="{89BC3761-1A29-459A-AEBC-4003F8246AC3}" dt="2025-07-16T15:27:23.085" v="66" actId="207"/>
          <ac:spMkLst>
            <pc:docMk/>
            <pc:sldMk cId="0" sldId="258"/>
            <ac:spMk id="3" creationId="{C21EB8C6-1FEF-034A-08F3-AA4A7312CA30}"/>
          </ac:spMkLst>
        </pc:spChg>
        <pc:spChg chg="mod">
          <ac:chgData name="Kelley, Todd W" userId="d27d4cb4-89b9-4445-97de-d6d70d6b1c5d" providerId="ADAL" clId="{89BC3761-1A29-459A-AEBC-4003F8246AC3}" dt="2025-07-16T15:25:01.139" v="25" actId="20577"/>
          <ac:spMkLst>
            <pc:docMk/>
            <pc:sldMk cId="0" sldId="258"/>
            <ac:spMk id="872" creationId="{00000000-0000-0000-0000-000000000000}"/>
          </ac:spMkLst>
        </pc:spChg>
        <pc:spChg chg="mod">
          <ac:chgData name="Kelley, Todd W" userId="d27d4cb4-89b9-4445-97de-d6d70d6b1c5d" providerId="ADAL" clId="{89BC3761-1A29-459A-AEBC-4003F8246AC3}" dt="2025-07-16T15:25:26.445" v="26" actId="6549"/>
          <ac:spMkLst>
            <pc:docMk/>
            <pc:sldMk cId="0" sldId="258"/>
            <ac:spMk id="873" creationId="{00000000-0000-0000-0000-000000000000}"/>
          </ac:spMkLst>
        </pc:spChg>
        <pc:picChg chg="del">
          <ac:chgData name="Kelley, Todd W" userId="d27d4cb4-89b9-4445-97de-d6d70d6b1c5d" providerId="ADAL" clId="{89BC3761-1A29-459A-AEBC-4003F8246AC3}" dt="2025-07-16T15:24:31.604" v="21" actId="478"/>
          <ac:picMkLst>
            <pc:docMk/>
            <pc:sldMk cId="0" sldId="258"/>
            <ac:picMk id="874" creationId="{00000000-0000-0000-0000-000000000000}"/>
          </ac:picMkLst>
        </pc:picChg>
        <pc:picChg chg="add mod">
          <ac:chgData name="Kelley, Todd W" userId="d27d4cb4-89b9-4445-97de-d6d70d6b1c5d" providerId="ADAL" clId="{89BC3761-1A29-459A-AEBC-4003F8246AC3}" dt="2025-07-16T15:25:56.371" v="37" actId="732"/>
          <ac:picMkLst>
            <pc:docMk/>
            <pc:sldMk cId="0" sldId="258"/>
            <ac:picMk id="1026" creationId="{63FAE1ED-CF5F-B075-7F41-3F25D1E0D6F7}"/>
          </ac:picMkLst>
        </pc:picChg>
        <pc:cxnChg chg="add mod">
          <ac:chgData name="Kelley, Todd W" userId="d27d4cb4-89b9-4445-97de-d6d70d6b1c5d" providerId="ADAL" clId="{89BC3761-1A29-459A-AEBC-4003F8246AC3}" dt="2025-07-16T15:27:09.246" v="65" actId="208"/>
          <ac:cxnSpMkLst>
            <pc:docMk/>
            <pc:sldMk cId="0" sldId="258"/>
            <ac:cxnSpMk id="5" creationId="{17FAC411-D68C-A11A-2885-602B40688918}"/>
          </ac:cxnSpMkLst>
        </pc:cxnChg>
      </pc:sldChg>
      <pc:sldChg chg="del">
        <pc:chgData name="Kelley, Todd W" userId="d27d4cb4-89b9-4445-97de-d6d70d6b1c5d" providerId="ADAL" clId="{89BC3761-1A29-459A-AEBC-4003F8246AC3}" dt="2025-07-16T15:30:04.708" v="67" actId="47"/>
        <pc:sldMkLst>
          <pc:docMk/>
          <pc:sldMk cId="0" sldId="259"/>
        </pc:sldMkLst>
      </pc:sldChg>
      <pc:sldChg chg="modSp mod">
        <pc:chgData name="Kelley, Todd W" userId="d27d4cb4-89b9-4445-97de-d6d70d6b1c5d" providerId="ADAL" clId="{89BC3761-1A29-459A-AEBC-4003F8246AC3}" dt="2025-07-16T15:30:31.280" v="69" actId="6549"/>
        <pc:sldMkLst>
          <pc:docMk/>
          <pc:sldMk cId="0" sldId="261"/>
        </pc:sldMkLst>
        <pc:spChg chg="mod">
          <ac:chgData name="Kelley, Todd W" userId="d27d4cb4-89b9-4445-97de-d6d70d6b1c5d" providerId="ADAL" clId="{89BC3761-1A29-459A-AEBC-4003F8246AC3}" dt="2025-07-16T15:30:31.280" v="69" actId="6549"/>
          <ac:spMkLst>
            <pc:docMk/>
            <pc:sldMk cId="0" sldId="261"/>
            <ac:spMk id="892" creationId="{00000000-0000-0000-0000-000000000000}"/>
          </ac:spMkLst>
        </pc:spChg>
      </pc:sldChg>
      <pc:sldChg chg="addSp delSp modSp mod">
        <pc:chgData name="Kelley, Todd W" userId="d27d4cb4-89b9-4445-97de-d6d70d6b1c5d" providerId="ADAL" clId="{89BC3761-1A29-459A-AEBC-4003F8246AC3}" dt="2025-07-16T15:36:39.508" v="75" actId="14100"/>
        <pc:sldMkLst>
          <pc:docMk/>
          <pc:sldMk cId="0" sldId="262"/>
        </pc:sldMkLst>
        <pc:picChg chg="add mod">
          <ac:chgData name="Kelley, Todd W" userId="d27d4cb4-89b9-4445-97de-d6d70d6b1c5d" providerId="ADAL" clId="{89BC3761-1A29-459A-AEBC-4003F8246AC3}" dt="2025-07-16T15:36:39.508" v="75" actId="14100"/>
          <ac:picMkLst>
            <pc:docMk/>
            <pc:sldMk cId="0" sldId="262"/>
            <ac:picMk id="3" creationId="{937C56F6-18A1-F677-EBC8-A95EDCD7C7C3}"/>
          </ac:picMkLst>
        </pc:picChg>
        <pc:picChg chg="del">
          <ac:chgData name="Kelley, Todd W" userId="d27d4cb4-89b9-4445-97de-d6d70d6b1c5d" providerId="ADAL" clId="{89BC3761-1A29-459A-AEBC-4003F8246AC3}" dt="2025-07-16T15:36:06.914" v="70" actId="478"/>
          <ac:picMkLst>
            <pc:docMk/>
            <pc:sldMk cId="0" sldId="262"/>
            <ac:picMk id="898" creationId="{00000000-0000-0000-0000-000000000000}"/>
          </ac:picMkLst>
        </pc:picChg>
      </pc:sldChg>
      <pc:sldChg chg="addSp modSp mod">
        <pc:chgData name="Kelley, Todd W" userId="d27d4cb4-89b9-4445-97de-d6d70d6b1c5d" providerId="ADAL" clId="{89BC3761-1A29-459A-AEBC-4003F8246AC3}" dt="2025-07-16T15:54:32.635" v="168" actId="14100"/>
        <pc:sldMkLst>
          <pc:docMk/>
          <pc:sldMk cId="0" sldId="263"/>
        </pc:sldMkLst>
        <pc:spChg chg="mod">
          <ac:chgData name="Kelley, Todd W" userId="d27d4cb4-89b9-4445-97de-d6d70d6b1c5d" providerId="ADAL" clId="{89BC3761-1A29-459A-AEBC-4003F8246AC3}" dt="2025-07-16T15:39:18.239" v="162" actId="20577"/>
          <ac:spMkLst>
            <pc:docMk/>
            <pc:sldMk cId="0" sldId="263"/>
            <ac:spMk id="905" creationId="{00000000-0000-0000-0000-000000000000}"/>
          </ac:spMkLst>
        </pc:spChg>
        <pc:picChg chg="add mod">
          <ac:chgData name="Kelley, Todd W" userId="d27d4cb4-89b9-4445-97de-d6d70d6b1c5d" providerId="ADAL" clId="{89BC3761-1A29-459A-AEBC-4003F8246AC3}" dt="2025-07-16T15:39:21.284" v="163" actId="1076"/>
          <ac:picMkLst>
            <pc:docMk/>
            <pc:sldMk cId="0" sldId="263"/>
            <ac:picMk id="3" creationId="{3C5587AA-D2C5-AC83-AE8B-F2D4F48DCFE2}"/>
          </ac:picMkLst>
        </pc:picChg>
        <pc:picChg chg="add mod">
          <ac:chgData name="Kelley, Todd W" userId="d27d4cb4-89b9-4445-97de-d6d70d6b1c5d" providerId="ADAL" clId="{89BC3761-1A29-459A-AEBC-4003F8246AC3}" dt="2025-07-16T15:54:32.635" v="168" actId="14100"/>
          <ac:picMkLst>
            <pc:docMk/>
            <pc:sldMk cId="0" sldId="263"/>
            <ac:picMk id="5" creationId="{5D86A4A6-BEE2-A109-0CC2-46ED1DFA82C8}"/>
          </ac:picMkLst>
        </pc:picChg>
        <pc:picChg chg="mod">
          <ac:chgData name="Kelley, Todd W" userId="d27d4cb4-89b9-4445-97de-d6d70d6b1c5d" providerId="ADAL" clId="{89BC3761-1A29-459A-AEBC-4003F8246AC3}" dt="2025-07-16T15:54:26.580" v="166" actId="1076"/>
          <ac:picMkLst>
            <pc:docMk/>
            <pc:sldMk cId="0" sldId="263"/>
            <ac:picMk id="906" creationId="{00000000-0000-0000-0000-000000000000}"/>
          </ac:picMkLst>
        </pc:picChg>
      </pc:sldChg>
      <pc:sldChg chg="addSp delSp modSp mod">
        <pc:chgData name="Kelley, Todd W" userId="d27d4cb4-89b9-4445-97de-d6d70d6b1c5d" providerId="ADAL" clId="{89BC3761-1A29-459A-AEBC-4003F8246AC3}" dt="2025-07-16T15:57:48.288" v="313" actId="1036"/>
        <pc:sldMkLst>
          <pc:docMk/>
          <pc:sldMk cId="0" sldId="265"/>
        </pc:sldMkLst>
        <pc:spChg chg="mod">
          <ac:chgData name="Kelley, Todd W" userId="d27d4cb4-89b9-4445-97de-d6d70d6b1c5d" providerId="ADAL" clId="{89BC3761-1A29-459A-AEBC-4003F8246AC3}" dt="2025-07-16T15:57:48.288" v="313" actId="1036"/>
          <ac:spMkLst>
            <pc:docMk/>
            <pc:sldMk cId="0" sldId="265"/>
            <ac:spMk id="919" creationId="{00000000-0000-0000-0000-000000000000}"/>
          </ac:spMkLst>
        </pc:spChg>
        <pc:picChg chg="add mod">
          <ac:chgData name="Kelley, Todd W" userId="d27d4cb4-89b9-4445-97de-d6d70d6b1c5d" providerId="ADAL" clId="{89BC3761-1A29-459A-AEBC-4003F8246AC3}" dt="2025-07-16T15:56:57.961" v="235" actId="1038"/>
          <ac:picMkLst>
            <pc:docMk/>
            <pc:sldMk cId="0" sldId="265"/>
            <ac:picMk id="3" creationId="{A643DB2B-34E4-DAC7-6694-243A6A908CEC}"/>
          </ac:picMkLst>
        </pc:picChg>
        <pc:picChg chg="del">
          <ac:chgData name="Kelley, Todd W" userId="d27d4cb4-89b9-4445-97de-d6d70d6b1c5d" providerId="ADAL" clId="{89BC3761-1A29-459A-AEBC-4003F8246AC3}" dt="2025-07-16T15:56:00.442" v="169" actId="478"/>
          <ac:picMkLst>
            <pc:docMk/>
            <pc:sldMk cId="0" sldId="265"/>
            <ac:picMk id="921" creationId="{00000000-0000-0000-0000-000000000000}"/>
          </ac:picMkLst>
        </pc:picChg>
      </pc:sldChg>
      <pc:sldChg chg="modSp mod">
        <pc:chgData name="Kelley, Todd W" userId="d27d4cb4-89b9-4445-97de-d6d70d6b1c5d" providerId="ADAL" clId="{89BC3761-1A29-459A-AEBC-4003F8246AC3}" dt="2025-07-16T15:58:08.857" v="314" actId="20577"/>
        <pc:sldMkLst>
          <pc:docMk/>
          <pc:sldMk cId="0" sldId="266"/>
        </pc:sldMkLst>
        <pc:spChg chg="mod">
          <ac:chgData name="Kelley, Todd W" userId="d27d4cb4-89b9-4445-97de-d6d70d6b1c5d" providerId="ADAL" clId="{89BC3761-1A29-459A-AEBC-4003F8246AC3}" dt="2025-07-16T15:58:08.857" v="314" actId="20577"/>
          <ac:spMkLst>
            <pc:docMk/>
            <pc:sldMk cId="0" sldId="266"/>
            <ac:spMk id="927" creationId="{00000000-0000-0000-0000-000000000000}"/>
          </ac:spMkLst>
        </pc:spChg>
      </pc:sldChg>
      <pc:sldChg chg="modSp mod">
        <pc:chgData name="Kelley, Todd W" userId="d27d4cb4-89b9-4445-97de-d6d70d6b1c5d" providerId="ADAL" clId="{89BC3761-1A29-459A-AEBC-4003F8246AC3}" dt="2025-07-16T15:59:21.700" v="330" actId="6549"/>
        <pc:sldMkLst>
          <pc:docMk/>
          <pc:sldMk cId="0" sldId="267"/>
        </pc:sldMkLst>
        <pc:spChg chg="mod">
          <ac:chgData name="Kelley, Todd W" userId="d27d4cb4-89b9-4445-97de-d6d70d6b1c5d" providerId="ADAL" clId="{89BC3761-1A29-459A-AEBC-4003F8246AC3}" dt="2025-07-16T15:59:21.700" v="330" actId="6549"/>
          <ac:spMkLst>
            <pc:docMk/>
            <pc:sldMk cId="0" sldId="267"/>
            <ac:spMk id="934" creationId="{00000000-0000-0000-0000-000000000000}"/>
          </ac:spMkLst>
        </pc:spChg>
      </pc:sldChg>
      <pc:sldChg chg="modSp mod">
        <pc:chgData name="Kelley, Todd W" userId="d27d4cb4-89b9-4445-97de-d6d70d6b1c5d" providerId="ADAL" clId="{89BC3761-1A29-459A-AEBC-4003F8246AC3}" dt="2025-07-16T16:00:48.303" v="331" actId="20577"/>
        <pc:sldMkLst>
          <pc:docMk/>
          <pc:sldMk cId="0" sldId="269"/>
        </pc:sldMkLst>
        <pc:spChg chg="mod">
          <ac:chgData name="Kelley, Todd W" userId="d27d4cb4-89b9-4445-97de-d6d70d6b1c5d" providerId="ADAL" clId="{89BC3761-1A29-459A-AEBC-4003F8246AC3}" dt="2025-07-16T16:00:48.303" v="331" actId="20577"/>
          <ac:spMkLst>
            <pc:docMk/>
            <pc:sldMk cId="0" sldId="269"/>
            <ac:spMk id="946" creationId="{00000000-0000-0000-0000-000000000000}"/>
          </ac:spMkLst>
        </pc:spChg>
      </pc:sldChg>
      <pc:sldChg chg="addSp modSp mod">
        <pc:chgData name="Kelley, Todd W" userId="d27d4cb4-89b9-4445-97de-d6d70d6b1c5d" providerId="ADAL" clId="{89BC3761-1A29-459A-AEBC-4003F8246AC3}" dt="2025-07-16T16:04:10.366" v="346" actId="20577"/>
        <pc:sldMkLst>
          <pc:docMk/>
          <pc:sldMk cId="0" sldId="270"/>
        </pc:sldMkLst>
        <pc:spChg chg="mod">
          <ac:chgData name="Kelley, Todd W" userId="d27d4cb4-89b9-4445-97de-d6d70d6b1c5d" providerId="ADAL" clId="{89BC3761-1A29-459A-AEBC-4003F8246AC3}" dt="2025-07-16T16:04:10.366" v="346" actId="20577"/>
          <ac:spMkLst>
            <pc:docMk/>
            <pc:sldMk cId="0" sldId="270"/>
            <ac:spMk id="952" creationId="{00000000-0000-0000-0000-000000000000}"/>
          </ac:spMkLst>
        </pc:spChg>
        <pc:picChg chg="add mod">
          <ac:chgData name="Kelley, Todd W" userId="d27d4cb4-89b9-4445-97de-d6d70d6b1c5d" providerId="ADAL" clId="{89BC3761-1A29-459A-AEBC-4003F8246AC3}" dt="2025-07-16T16:03:25.658" v="334" actId="1076"/>
          <ac:picMkLst>
            <pc:docMk/>
            <pc:sldMk cId="0" sldId="270"/>
            <ac:picMk id="3" creationId="{13A71F73-05BA-579E-A66E-48DAB3AE1D1C}"/>
          </ac:picMkLst>
        </pc:picChg>
        <pc:picChg chg="mod">
          <ac:chgData name="Kelley, Todd W" userId="d27d4cb4-89b9-4445-97de-d6d70d6b1c5d" providerId="ADAL" clId="{89BC3761-1A29-459A-AEBC-4003F8246AC3}" dt="2025-07-16T16:01:10.867" v="332" actId="1076"/>
          <ac:picMkLst>
            <pc:docMk/>
            <pc:sldMk cId="0" sldId="270"/>
            <ac:picMk id="953" creationId="{00000000-0000-0000-0000-000000000000}"/>
          </ac:picMkLst>
        </pc:picChg>
      </pc:sldChg>
      <pc:sldChg chg="modSp mod">
        <pc:chgData name="Kelley, Todd W" userId="d27d4cb4-89b9-4445-97de-d6d70d6b1c5d" providerId="ADAL" clId="{89BC3761-1A29-459A-AEBC-4003F8246AC3}" dt="2025-07-16T16:11:26.880" v="360" actId="20577"/>
        <pc:sldMkLst>
          <pc:docMk/>
          <pc:sldMk cId="0" sldId="271"/>
        </pc:sldMkLst>
        <pc:spChg chg="mod">
          <ac:chgData name="Kelley, Todd W" userId="d27d4cb4-89b9-4445-97de-d6d70d6b1c5d" providerId="ADAL" clId="{89BC3761-1A29-459A-AEBC-4003F8246AC3}" dt="2025-07-16T16:11:26.880" v="360" actId="20577"/>
          <ac:spMkLst>
            <pc:docMk/>
            <pc:sldMk cId="0" sldId="271"/>
            <ac:spMk id="959" creationId="{00000000-0000-0000-0000-000000000000}"/>
          </ac:spMkLst>
        </pc:spChg>
      </pc:sldChg>
      <pc:sldChg chg="addSp modSp mod">
        <pc:chgData name="Kelley, Todd W" userId="d27d4cb4-89b9-4445-97de-d6d70d6b1c5d" providerId="ADAL" clId="{89BC3761-1A29-459A-AEBC-4003F8246AC3}" dt="2025-07-16T16:16:19.024" v="573" actId="14100"/>
        <pc:sldMkLst>
          <pc:docMk/>
          <pc:sldMk cId="0" sldId="272"/>
        </pc:sldMkLst>
        <pc:spChg chg="add mod">
          <ac:chgData name="Kelley, Todd W" userId="d27d4cb4-89b9-4445-97de-d6d70d6b1c5d" providerId="ADAL" clId="{89BC3761-1A29-459A-AEBC-4003F8246AC3}" dt="2025-07-16T16:16:19.024" v="573" actId="14100"/>
          <ac:spMkLst>
            <pc:docMk/>
            <pc:sldMk cId="0" sldId="272"/>
            <ac:spMk id="2" creationId="{5DD282B2-4FAA-819B-1940-66095DD95749}"/>
          </ac:spMkLst>
        </pc:spChg>
        <pc:spChg chg="mod">
          <ac:chgData name="Kelley, Todd W" userId="d27d4cb4-89b9-4445-97de-d6d70d6b1c5d" providerId="ADAL" clId="{89BC3761-1A29-459A-AEBC-4003F8246AC3}" dt="2025-07-16T16:15:54.750" v="477" actId="6549"/>
          <ac:spMkLst>
            <pc:docMk/>
            <pc:sldMk cId="0" sldId="272"/>
            <ac:spMk id="964" creationId="{00000000-0000-0000-0000-000000000000}"/>
          </ac:spMkLst>
        </pc:spChg>
        <pc:spChg chg="mod">
          <ac:chgData name="Kelley, Todd W" userId="d27d4cb4-89b9-4445-97de-d6d70d6b1c5d" providerId="ADAL" clId="{89BC3761-1A29-459A-AEBC-4003F8246AC3}" dt="2025-07-16T16:15:15.134" v="450" actId="20577"/>
          <ac:spMkLst>
            <pc:docMk/>
            <pc:sldMk cId="0" sldId="272"/>
            <ac:spMk id="965" creationId="{00000000-0000-0000-0000-000000000000}"/>
          </ac:spMkLst>
        </pc:spChg>
        <pc:picChg chg="mod">
          <ac:chgData name="Kelley, Todd W" userId="d27d4cb4-89b9-4445-97de-d6d70d6b1c5d" providerId="ADAL" clId="{89BC3761-1A29-459A-AEBC-4003F8246AC3}" dt="2025-07-16T16:15:38.764" v="462" actId="1037"/>
          <ac:picMkLst>
            <pc:docMk/>
            <pc:sldMk cId="0" sldId="272"/>
            <ac:picMk id="966" creationId="{00000000-0000-0000-0000-000000000000}"/>
          </ac:picMkLst>
        </pc:picChg>
        <pc:picChg chg="add mod">
          <ac:chgData name="Kelley, Todd W" userId="d27d4cb4-89b9-4445-97de-d6d70d6b1c5d" providerId="ADAL" clId="{89BC3761-1A29-459A-AEBC-4003F8246AC3}" dt="2025-07-16T16:13:59.244" v="405" actId="14100"/>
          <ac:picMkLst>
            <pc:docMk/>
            <pc:sldMk cId="0" sldId="272"/>
            <ac:picMk id="2050" creationId="{4C471738-E5A9-7719-4800-97825638A7FD}"/>
          </ac:picMkLst>
        </pc:picChg>
      </pc:sldChg>
      <pc:sldChg chg="modSp del mod">
        <pc:chgData name="Kelley, Todd W" userId="d27d4cb4-89b9-4445-97de-d6d70d6b1c5d" providerId="ADAL" clId="{89BC3761-1A29-459A-AEBC-4003F8246AC3}" dt="2025-07-16T16:18:01.525" v="577" actId="47"/>
        <pc:sldMkLst>
          <pc:docMk/>
          <pc:sldMk cId="0" sldId="273"/>
        </pc:sldMkLst>
        <pc:spChg chg="mod">
          <ac:chgData name="Kelley, Todd W" userId="d27d4cb4-89b9-4445-97de-d6d70d6b1c5d" providerId="ADAL" clId="{89BC3761-1A29-459A-AEBC-4003F8246AC3}" dt="2025-07-16T16:16:54.375" v="575" actId="313"/>
          <ac:spMkLst>
            <pc:docMk/>
            <pc:sldMk cId="0" sldId="273"/>
            <ac:spMk id="972" creationId="{00000000-0000-0000-0000-000000000000}"/>
          </ac:spMkLst>
        </pc:spChg>
      </pc:sldChg>
      <pc:sldChg chg="del">
        <pc:chgData name="Kelley, Todd W" userId="d27d4cb4-89b9-4445-97de-d6d70d6b1c5d" providerId="ADAL" clId="{89BC3761-1A29-459A-AEBC-4003F8246AC3}" dt="2025-07-16T16:17:53.066" v="576" actId="47"/>
        <pc:sldMkLst>
          <pc:docMk/>
          <pc:sldMk cId="0" sldId="274"/>
        </pc:sldMkLst>
      </pc:sldChg>
      <pc:sldChg chg="addSp delSp modSp mod modClrScheme chgLayout">
        <pc:chgData name="Kelley, Todd W" userId="d27d4cb4-89b9-4445-97de-d6d70d6b1c5d" providerId="ADAL" clId="{89BC3761-1A29-459A-AEBC-4003F8246AC3}" dt="2025-07-16T17:34:38.150" v="626" actId="732"/>
        <pc:sldMkLst>
          <pc:docMk/>
          <pc:sldMk cId="0" sldId="275"/>
        </pc:sldMkLst>
        <pc:spChg chg="mod">
          <ac:chgData name="Kelley, Todd W" userId="d27d4cb4-89b9-4445-97de-d6d70d6b1c5d" providerId="ADAL" clId="{89BC3761-1A29-459A-AEBC-4003F8246AC3}" dt="2025-07-16T16:29:33.662" v="587" actId="26606"/>
          <ac:spMkLst>
            <pc:docMk/>
            <pc:sldMk cId="0" sldId="275"/>
            <ac:spMk id="983" creationId="{00000000-0000-0000-0000-000000000000}"/>
          </ac:spMkLst>
        </pc:spChg>
        <pc:picChg chg="add del mod modCrop">
          <ac:chgData name="Kelley, Todd W" userId="d27d4cb4-89b9-4445-97de-d6d70d6b1c5d" providerId="ADAL" clId="{89BC3761-1A29-459A-AEBC-4003F8246AC3}" dt="2025-07-16T17:33:31.013" v="597" actId="478"/>
          <ac:picMkLst>
            <pc:docMk/>
            <pc:sldMk cId="0" sldId="275"/>
            <ac:picMk id="3" creationId="{F9B468A6-9B4C-0B87-CBE5-78BE526DAE4E}"/>
          </ac:picMkLst>
        </pc:picChg>
        <pc:picChg chg="add mod modCrop">
          <ac:chgData name="Kelley, Todd W" userId="d27d4cb4-89b9-4445-97de-d6d70d6b1c5d" providerId="ADAL" clId="{89BC3761-1A29-459A-AEBC-4003F8246AC3}" dt="2025-07-16T17:34:38.150" v="626" actId="732"/>
          <ac:picMkLst>
            <pc:docMk/>
            <pc:sldMk cId="0" sldId="275"/>
            <ac:picMk id="5" creationId="{90A2E4DC-9068-9A72-48ED-8B859FA1A491}"/>
          </ac:picMkLst>
        </pc:picChg>
        <pc:picChg chg="del">
          <ac:chgData name="Kelley, Todd W" userId="d27d4cb4-89b9-4445-97de-d6d70d6b1c5d" providerId="ADAL" clId="{89BC3761-1A29-459A-AEBC-4003F8246AC3}" dt="2025-07-16T16:29:08.308" v="578" actId="478"/>
          <ac:picMkLst>
            <pc:docMk/>
            <pc:sldMk cId="0" sldId="275"/>
            <ac:picMk id="984" creationId="{00000000-0000-0000-0000-000000000000}"/>
          </ac:picMkLst>
        </pc:picChg>
      </pc:sldChg>
      <pc:sldChg chg="modSp mod">
        <pc:chgData name="Kelley, Todd W" userId="d27d4cb4-89b9-4445-97de-d6d70d6b1c5d" providerId="ADAL" clId="{89BC3761-1A29-459A-AEBC-4003F8246AC3}" dt="2025-07-16T17:40:16.113" v="632" actId="20577"/>
        <pc:sldMkLst>
          <pc:docMk/>
          <pc:sldMk cId="0" sldId="276"/>
        </pc:sldMkLst>
        <pc:spChg chg="mod">
          <ac:chgData name="Kelley, Todd W" userId="d27d4cb4-89b9-4445-97de-d6d70d6b1c5d" providerId="ADAL" clId="{89BC3761-1A29-459A-AEBC-4003F8246AC3}" dt="2025-07-16T17:40:16.113" v="632" actId="20577"/>
          <ac:spMkLst>
            <pc:docMk/>
            <pc:sldMk cId="0" sldId="276"/>
            <ac:spMk id="989" creationId="{00000000-0000-0000-0000-000000000000}"/>
          </ac:spMkLst>
        </pc:spChg>
      </pc:sldChg>
      <pc:sldChg chg="modSp mod">
        <pc:chgData name="Kelley, Todd W" userId="d27d4cb4-89b9-4445-97de-d6d70d6b1c5d" providerId="ADAL" clId="{89BC3761-1A29-459A-AEBC-4003F8246AC3}" dt="2025-07-16T17:42:53.992" v="656" actId="20577"/>
        <pc:sldMkLst>
          <pc:docMk/>
          <pc:sldMk cId="0" sldId="277"/>
        </pc:sldMkLst>
        <pc:spChg chg="mod">
          <ac:chgData name="Kelley, Todd W" userId="d27d4cb4-89b9-4445-97de-d6d70d6b1c5d" providerId="ADAL" clId="{89BC3761-1A29-459A-AEBC-4003F8246AC3}" dt="2025-07-16T17:42:53.992" v="656" actId="20577"/>
          <ac:spMkLst>
            <pc:docMk/>
            <pc:sldMk cId="0" sldId="277"/>
            <ac:spMk id="997" creationId="{00000000-0000-0000-0000-000000000000}"/>
          </ac:spMkLst>
        </pc:spChg>
      </pc:sldChg>
      <pc:sldChg chg="addSp delSp modSp mod">
        <pc:chgData name="Kelley, Todd W" userId="d27d4cb4-89b9-4445-97de-d6d70d6b1c5d" providerId="ADAL" clId="{89BC3761-1A29-459A-AEBC-4003F8246AC3}" dt="2025-07-16T18:16:17.645" v="668" actId="1076"/>
        <pc:sldMkLst>
          <pc:docMk/>
          <pc:sldMk cId="0" sldId="278"/>
        </pc:sldMkLst>
        <pc:picChg chg="add mod">
          <ac:chgData name="Kelley, Todd W" userId="d27d4cb4-89b9-4445-97de-d6d70d6b1c5d" providerId="ADAL" clId="{89BC3761-1A29-459A-AEBC-4003F8246AC3}" dt="2025-07-16T18:16:17.645" v="668" actId="1076"/>
          <ac:picMkLst>
            <pc:docMk/>
            <pc:sldMk cId="0" sldId="278"/>
            <ac:picMk id="3" creationId="{9B92268C-D882-E0F8-AE55-CF58CD956D89}"/>
          </ac:picMkLst>
        </pc:picChg>
        <pc:picChg chg="del">
          <ac:chgData name="Kelley, Todd W" userId="d27d4cb4-89b9-4445-97de-d6d70d6b1c5d" providerId="ADAL" clId="{89BC3761-1A29-459A-AEBC-4003F8246AC3}" dt="2025-07-16T18:15:09.636" v="663" actId="478"/>
          <ac:picMkLst>
            <pc:docMk/>
            <pc:sldMk cId="0" sldId="278"/>
            <ac:picMk id="1003" creationId="{00000000-0000-0000-0000-000000000000}"/>
          </ac:picMkLst>
        </pc:picChg>
      </pc:sldChg>
      <pc:sldChg chg="modSp mod">
        <pc:chgData name="Kelley, Todd W" userId="d27d4cb4-89b9-4445-97de-d6d70d6b1c5d" providerId="ADAL" clId="{89BC3761-1A29-459A-AEBC-4003F8246AC3}" dt="2025-07-16T17:43:41.064" v="662" actId="20577"/>
        <pc:sldMkLst>
          <pc:docMk/>
          <pc:sldMk cId="0" sldId="279"/>
        </pc:sldMkLst>
        <pc:spChg chg="mod">
          <ac:chgData name="Kelley, Todd W" userId="d27d4cb4-89b9-4445-97de-d6d70d6b1c5d" providerId="ADAL" clId="{89BC3761-1A29-459A-AEBC-4003F8246AC3}" dt="2025-07-16T17:43:41.064" v="662" actId="20577"/>
          <ac:spMkLst>
            <pc:docMk/>
            <pc:sldMk cId="0" sldId="279"/>
            <ac:spMk id="1008" creationId="{00000000-0000-0000-0000-000000000000}"/>
          </ac:spMkLst>
        </pc:spChg>
      </pc:sldChg>
      <pc:sldChg chg="modSp mod">
        <pc:chgData name="Kelley, Todd W" userId="d27d4cb4-89b9-4445-97de-d6d70d6b1c5d" providerId="ADAL" clId="{89BC3761-1A29-459A-AEBC-4003F8246AC3}" dt="2025-07-16T18:56:00.307" v="726" actId="20577"/>
        <pc:sldMkLst>
          <pc:docMk/>
          <pc:sldMk cId="0" sldId="281"/>
        </pc:sldMkLst>
        <pc:spChg chg="mod">
          <ac:chgData name="Kelley, Todd W" userId="d27d4cb4-89b9-4445-97de-d6d70d6b1c5d" providerId="ADAL" clId="{89BC3761-1A29-459A-AEBC-4003F8246AC3}" dt="2025-07-16T18:56:00.307" v="726" actId="20577"/>
          <ac:spMkLst>
            <pc:docMk/>
            <pc:sldMk cId="0" sldId="281"/>
            <ac:spMk id="1021" creationId="{00000000-0000-0000-0000-000000000000}"/>
          </ac:spMkLst>
        </pc:spChg>
      </pc:sldChg>
      <pc:sldChg chg="modSp mod">
        <pc:chgData name="Kelley, Todd W" userId="d27d4cb4-89b9-4445-97de-d6d70d6b1c5d" providerId="ADAL" clId="{89BC3761-1A29-459A-AEBC-4003F8246AC3}" dt="2025-07-16T18:59:23.367" v="754" actId="20577"/>
        <pc:sldMkLst>
          <pc:docMk/>
          <pc:sldMk cId="0" sldId="282"/>
        </pc:sldMkLst>
        <pc:spChg chg="mod">
          <ac:chgData name="Kelley, Todd W" userId="d27d4cb4-89b9-4445-97de-d6d70d6b1c5d" providerId="ADAL" clId="{89BC3761-1A29-459A-AEBC-4003F8246AC3}" dt="2025-07-16T18:59:23.367" v="754" actId="20577"/>
          <ac:spMkLst>
            <pc:docMk/>
            <pc:sldMk cId="0" sldId="282"/>
            <ac:spMk id="1027" creationId="{00000000-0000-0000-0000-000000000000}"/>
          </ac:spMkLst>
        </pc:spChg>
      </pc:sldChg>
      <pc:sldChg chg="addSp delSp modSp mod">
        <pc:chgData name="Kelley, Todd W" userId="d27d4cb4-89b9-4445-97de-d6d70d6b1c5d" providerId="ADAL" clId="{89BC3761-1A29-459A-AEBC-4003F8246AC3}" dt="2025-07-16T19:02:30.340" v="818" actId="14100"/>
        <pc:sldMkLst>
          <pc:docMk/>
          <pc:sldMk cId="0" sldId="284"/>
        </pc:sldMkLst>
        <pc:spChg chg="add mod">
          <ac:chgData name="Kelley, Todd W" userId="d27d4cb4-89b9-4445-97de-d6d70d6b1c5d" providerId="ADAL" clId="{89BC3761-1A29-459A-AEBC-4003F8246AC3}" dt="2025-07-16T19:02:30.340" v="818" actId="14100"/>
          <ac:spMkLst>
            <pc:docMk/>
            <pc:sldMk cId="0" sldId="284"/>
            <ac:spMk id="4" creationId="{429862AB-B6F8-E01B-4FD3-E5637D0DCFD6}"/>
          </ac:spMkLst>
        </pc:spChg>
        <pc:picChg chg="add mod">
          <ac:chgData name="Kelley, Todd W" userId="d27d4cb4-89b9-4445-97de-d6d70d6b1c5d" providerId="ADAL" clId="{89BC3761-1A29-459A-AEBC-4003F8246AC3}" dt="2025-07-16T19:01:52.765" v="759" actId="962"/>
          <ac:picMkLst>
            <pc:docMk/>
            <pc:sldMk cId="0" sldId="284"/>
            <ac:picMk id="3" creationId="{9FCB4E9E-BC1E-6567-B042-A3CDE0ED2EEB}"/>
          </ac:picMkLst>
        </pc:picChg>
        <pc:picChg chg="del">
          <ac:chgData name="Kelley, Todd W" userId="d27d4cb4-89b9-4445-97de-d6d70d6b1c5d" providerId="ADAL" clId="{89BC3761-1A29-459A-AEBC-4003F8246AC3}" dt="2025-07-16T19:00:55.063" v="755" actId="478"/>
          <ac:picMkLst>
            <pc:docMk/>
            <pc:sldMk cId="0" sldId="284"/>
            <ac:picMk id="1039" creationId="{00000000-0000-0000-0000-000000000000}"/>
          </ac:picMkLst>
        </pc:picChg>
      </pc:sldChg>
      <pc:sldChg chg="modSp mod">
        <pc:chgData name="Kelley, Todd W" userId="d27d4cb4-89b9-4445-97de-d6d70d6b1c5d" providerId="ADAL" clId="{89BC3761-1A29-459A-AEBC-4003F8246AC3}" dt="2025-07-16T19:06:03.602" v="890" actId="20577"/>
        <pc:sldMkLst>
          <pc:docMk/>
          <pc:sldMk cId="0" sldId="285"/>
        </pc:sldMkLst>
        <pc:spChg chg="mod">
          <ac:chgData name="Kelley, Todd W" userId="d27d4cb4-89b9-4445-97de-d6d70d6b1c5d" providerId="ADAL" clId="{89BC3761-1A29-459A-AEBC-4003F8246AC3}" dt="2025-07-16T19:06:03.602" v="890" actId="20577"/>
          <ac:spMkLst>
            <pc:docMk/>
            <pc:sldMk cId="0" sldId="285"/>
            <ac:spMk id="2" creationId="{BBEA10B4-C2C6-4EE8-9EBB-3FA9EF1993E6}"/>
          </ac:spMkLst>
        </pc:spChg>
      </pc:sldChg>
      <pc:sldChg chg="modSp mod">
        <pc:chgData name="Kelley, Todd W" userId="d27d4cb4-89b9-4445-97de-d6d70d6b1c5d" providerId="ADAL" clId="{89BC3761-1A29-459A-AEBC-4003F8246AC3}" dt="2025-07-16T19:08:49.454" v="953" actId="20577"/>
        <pc:sldMkLst>
          <pc:docMk/>
          <pc:sldMk cId="0" sldId="286"/>
        </pc:sldMkLst>
        <pc:spChg chg="mod">
          <ac:chgData name="Kelley, Todd W" userId="d27d4cb4-89b9-4445-97de-d6d70d6b1c5d" providerId="ADAL" clId="{89BC3761-1A29-459A-AEBC-4003F8246AC3}" dt="2025-07-16T19:08:49.454" v="953" actId="20577"/>
          <ac:spMkLst>
            <pc:docMk/>
            <pc:sldMk cId="0" sldId="286"/>
            <ac:spMk id="1051" creationId="{00000000-0000-0000-0000-000000000000}"/>
          </ac:spMkLst>
        </pc:spChg>
      </pc:sldChg>
      <pc:sldChg chg="modSp mod">
        <pc:chgData name="Kelley, Todd W" userId="d27d4cb4-89b9-4445-97de-d6d70d6b1c5d" providerId="ADAL" clId="{89BC3761-1A29-459A-AEBC-4003F8246AC3}" dt="2025-07-16T19:22:16.010" v="1570" actId="20577"/>
        <pc:sldMkLst>
          <pc:docMk/>
          <pc:sldMk cId="0" sldId="287"/>
        </pc:sldMkLst>
        <pc:spChg chg="mod">
          <ac:chgData name="Kelley, Todd W" userId="d27d4cb4-89b9-4445-97de-d6d70d6b1c5d" providerId="ADAL" clId="{89BC3761-1A29-459A-AEBC-4003F8246AC3}" dt="2025-07-16T19:22:16.010" v="1570" actId="20577"/>
          <ac:spMkLst>
            <pc:docMk/>
            <pc:sldMk cId="0" sldId="287"/>
            <ac:spMk id="1058" creationId="{00000000-0000-0000-0000-000000000000}"/>
          </ac:spMkLst>
        </pc:spChg>
      </pc:sldChg>
      <pc:sldChg chg="del">
        <pc:chgData name="Kelley, Todd W" userId="d27d4cb4-89b9-4445-97de-d6d70d6b1c5d" providerId="ADAL" clId="{89BC3761-1A29-459A-AEBC-4003F8246AC3}" dt="2025-07-16T19:21:54.908" v="1564" actId="47"/>
        <pc:sldMkLst>
          <pc:docMk/>
          <pc:sldMk cId="0" sldId="288"/>
        </pc:sldMkLst>
      </pc:sldChg>
      <pc:sldChg chg="del">
        <pc:chgData name="Kelley, Todd W" userId="d27d4cb4-89b9-4445-97de-d6d70d6b1c5d" providerId="ADAL" clId="{89BC3761-1A29-459A-AEBC-4003F8246AC3}" dt="2025-07-16T19:21:57.995" v="1565" actId="47"/>
        <pc:sldMkLst>
          <pc:docMk/>
          <pc:sldMk cId="0" sldId="289"/>
        </pc:sldMkLst>
      </pc:sldChg>
      <pc:sldChg chg="del">
        <pc:chgData name="Kelley, Todd W" userId="d27d4cb4-89b9-4445-97de-d6d70d6b1c5d" providerId="ADAL" clId="{89BC3761-1A29-459A-AEBC-4003F8246AC3}" dt="2025-07-16T19:22:02.165" v="1566" actId="47"/>
        <pc:sldMkLst>
          <pc:docMk/>
          <pc:sldMk cId="0" sldId="290"/>
        </pc:sldMkLst>
      </pc:sldChg>
      <pc:sldChg chg="del">
        <pc:chgData name="Kelley, Todd W" userId="d27d4cb4-89b9-4445-97de-d6d70d6b1c5d" providerId="ADAL" clId="{89BC3761-1A29-459A-AEBC-4003F8246AC3}" dt="2025-07-16T19:22:29.103" v="1571" actId="47"/>
        <pc:sldMkLst>
          <pc:docMk/>
          <pc:sldMk cId="0" sldId="291"/>
        </pc:sldMkLst>
      </pc:sldChg>
      <pc:sldChg chg="addSp delSp modSp">
        <pc:chgData name="Kelley, Todd W" userId="d27d4cb4-89b9-4445-97de-d6d70d6b1c5d" providerId="ADAL" clId="{89BC3761-1A29-459A-AEBC-4003F8246AC3}" dt="2025-07-16T19:25:53.538" v="1575" actId="478"/>
        <pc:sldMkLst>
          <pc:docMk/>
          <pc:sldMk cId="0" sldId="296"/>
        </pc:sldMkLst>
        <pc:picChg chg="add del mod">
          <ac:chgData name="Kelley, Todd W" userId="d27d4cb4-89b9-4445-97de-d6d70d6b1c5d" providerId="ADAL" clId="{89BC3761-1A29-459A-AEBC-4003F8246AC3}" dt="2025-07-16T19:25:53.538" v="1575" actId="478"/>
          <ac:picMkLst>
            <pc:docMk/>
            <pc:sldMk cId="0" sldId="296"/>
            <ac:picMk id="3074" creationId="{FFA387E2-2E07-82B8-C927-F9F69AC891EA}"/>
          </ac:picMkLst>
        </pc:picChg>
      </pc:sldChg>
      <pc:sldChg chg="add">
        <pc:chgData name="Kelley, Todd W" userId="d27d4cb4-89b9-4445-97de-d6d70d6b1c5d" providerId="ADAL" clId="{89BC3761-1A29-459A-AEBC-4003F8246AC3}" dt="2025-07-16T19:23:20.246" v="1572"/>
        <pc:sldMkLst>
          <pc:docMk/>
          <pc:sldMk cId="0" sldId="297"/>
        </pc:sldMkLst>
      </pc:sldChg>
      <pc:sldChg chg="addSp delSp modSp add mod">
        <pc:chgData name="Kelley, Todd W" userId="d27d4cb4-89b9-4445-97de-d6d70d6b1c5d" providerId="ADAL" clId="{89BC3761-1A29-459A-AEBC-4003F8246AC3}" dt="2025-07-16T21:35:33.333" v="1799" actId="14100"/>
        <pc:sldMkLst>
          <pc:docMk/>
          <pc:sldMk cId="187993520" sldId="298"/>
        </pc:sldMkLst>
        <pc:spChg chg="mod">
          <ac:chgData name="Kelley, Todd W" userId="d27d4cb4-89b9-4445-97de-d6d70d6b1c5d" providerId="ADAL" clId="{89BC3761-1A29-459A-AEBC-4003F8246AC3}" dt="2025-07-16T21:28:01.750" v="1584" actId="1076"/>
          <ac:spMkLst>
            <pc:docMk/>
            <pc:sldMk cId="187993520" sldId="298"/>
            <ac:spMk id="2" creationId="{ABD253B0-424F-1968-C5F0-CB355ED33444}"/>
          </ac:spMkLst>
        </pc:spChg>
        <pc:spChg chg="del">
          <ac:chgData name="Kelley, Todd W" userId="d27d4cb4-89b9-4445-97de-d6d70d6b1c5d" providerId="ADAL" clId="{89BC3761-1A29-459A-AEBC-4003F8246AC3}" dt="2025-07-16T21:28:04.023" v="1585" actId="478"/>
          <ac:spMkLst>
            <pc:docMk/>
            <pc:sldMk cId="187993520" sldId="298"/>
            <ac:spMk id="4" creationId="{B9ADCFA6-6ECF-3BE9-0A34-8EA2AE195864}"/>
          </ac:spMkLst>
        </pc:spChg>
        <pc:spChg chg="add del mod">
          <ac:chgData name="Kelley, Todd W" userId="d27d4cb4-89b9-4445-97de-d6d70d6b1c5d" providerId="ADAL" clId="{89BC3761-1A29-459A-AEBC-4003F8246AC3}" dt="2025-07-16T21:28:08.394" v="1587" actId="478"/>
          <ac:spMkLst>
            <pc:docMk/>
            <pc:sldMk cId="187993520" sldId="298"/>
            <ac:spMk id="5" creationId="{4707D889-F805-E8D5-D285-F9D307A88314}"/>
          </ac:spMkLst>
        </pc:spChg>
        <pc:spChg chg="del">
          <ac:chgData name="Kelley, Todd W" userId="d27d4cb4-89b9-4445-97de-d6d70d6b1c5d" providerId="ADAL" clId="{89BC3761-1A29-459A-AEBC-4003F8246AC3}" dt="2025-07-16T21:28:06.890" v="1586" actId="478"/>
          <ac:spMkLst>
            <pc:docMk/>
            <pc:sldMk cId="187993520" sldId="298"/>
            <ac:spMk id="7" creationId="{787DC251-8AEF-D424-6065-7AC2A88103C2}"/>
          </ac:spMkLst>
        </pc:spChg>
        <pc:spChg chg="add mod">
          <ac:chgData name="Kelley, Todd W" userId="d27d4cb4-89b9-4445-97de-d6d70d6b1c5d" providerId="ADAL" clId="{89BC3761-1A29-459A-AEBC-4003F8246AC3}" dt="2025-07-16T21:29:36.213" v="1609" actId="207"/>
          <ac:spMkLst>
            <pc:docMk/>
            <pc:sldMk cId="187993520" sldId="298"/>
            <ac:spMk id="9" creationId="{F1A77B21-88AB-9B19-3D1B-F7D8B37324FC}"/>
          </ac:spMkLst>
        </pc:spChg>
        <pc:spChg chg="add mod">
          <ac:chgData name="Kelley, Todd W" userId="d27d4cb4-89b9-4445-97de-d6d70d6b1c5d" providerId="ADAL" clId="{89BC3761-1A29-459A-AEBC-4003F8246AC3}" dt="2025-07-16T21:30:02.216" v="1616" actId="20577"/>
          <ac:spMkLst>
            <pc:docMk/>
            <pc:sldMk cId="187993520" sldId="298"/>
            <ac:spMk id="12" creationId="{612146F1-8E9C-F707-4D27-B24787E5B5EB}"/>
          </ac:spMkLst>
        </pc:spChg>
        <pc:spChg chg="add mod">
          <ac:chgData name="Kelley, Todd W" userId="d27d4cb4-89b9-4445-97de-d6d70d6b1c5d" providerId="ADAL" clId="{89BC3761-1A29-459A-AEBC-4003F8246AC3}" dt="2025-07-16T21:30:48.496" v="1624" actId="20577"/>
          <ac:spMkLst>
            <pc:docMk/>
            <pc:sldMk cId="187993520" sldId="298"/>
            <ac:spMk id="15" creationId="{7496B703-8313-DF12-04B7-5F57B5D0ECC1}"/>
          </ac:spMkLst>
        </pc:spChg>
        <pc:spChg chg="add mod">
          <ac:chgData name="Kelley, Todd W" userId="d27d4cb4-89b9-4445-97de-d6d70d6b1c5d" providerId="ADAL" clId="{89BC3761-1A29-459A-AEBC-4003F8246AC3}" dt="2025-07-16T21:31:23.380" v="1644" actId="20577"/>
          <ac:spMkLst>
            <pc:docMk/>
            <pc:sldMk cId="187993520" sldId="298"/>
            <ac:spMk id="19" creationId="{A70B69AB-281F-CC31-4B93-0B0A5E7D7347}"/>
          </ac:spMkLst>
        </pc:spChg>
        <pc:spChg chg="add mod">
          <ac:chgData name="Kelley, Todd W" userId="d27d4cb4-89b9-4445-97de-d6d70d6b1c5d" providerId="ADAL" clId="{89BC3761-1A29-459A-AEBC-4003F8246AC3}" dt="2025-07-16T21:31:31.473" v="1649" actId="20577"/>
          <ac:spMkLst>
            <pc:docMk/>
            <pc:sldMk cId="187993520" sldId="298"/>
            <ac:spMk id="20" creationId="{F581219A-5B8E-99DC-9889-908D498D76E4}"/>
          </ac:spMkLst>
        </pc:spChg>
        <pc:spChg chg="add mod">
          <ac:chgData name="Kelley, Todd W" userId="d27d4cb4-89b9-4445-97de-d6d70d6b1c5d" providerId="ADAL" clId="{89BC3761-1A29-459A-AEBC-4003F8246AC3}" dt="2025-07-16T21:31:48.216" v="1661" actId="20577"/>
          <ac:spMkLst>
            <pc:docMk/>
            <pc:sldMk cId="187993520" sldId="298"/>
            <ac:spMk id="23" creationId="{9E568D02-EBD7-B338-FD6D-7AFA88C99D64}"/>
          </ac:spMkLst>
        </pc:spChg>
        <pc:spChg chg="add mod">
          <ac:chgData name="Kelley, Todd W" userId="d27d4cb4-89b9-4445-97de-d6d70d6b1c5d" providerId="ADAL" clId="{89BC3761-1A29-459A-AEBC-4003F8246AC3}" dt="2025-07-16T21:32:03.832" v="1668" actId="20577"/>
          <ac:spMkLst>
            <pc:docMk/>
            <pc:sldMk cId="187993520" sldId="298"/>
            <ac:spMk id="26" creationId="{93C782D7-27F1-FF1F-8B07-678B5B75F359}"/>
          </ac:spMkLst>
        </pc:spChg>
        <pc:spChg chg="add mod">
          <ac:chgData name="Kelley, Todd W" userId="d27d4cb4-89b9-4445-97de-d6d70d6b1c5d" providerId="ADAL" clId="{89BC3761-1A29-459A-AEBC-4003F8246AC3}" dt="2025-07-16T21:32:44.466" v="1701" actId="20577"/>
          <ac:spMkLst>
            <pc:docMk/>
            <pc:sldMk cId="187993520" sldId="298"/>
            <ac:spMk id="30" creationId="{CB451394-AEE1-819B-38A0-60FD06E5938F}"/>
          </ac:spMkLst>
        </pc:spChg>
        <pc:spChg chg="add mod">
          <ac:chgData name="Kelley, Todd W" userId="d27d4cb4-89b9-4445-97de-d6d70d6b1c5d" providerId="ADAL" clId="{89BC3761-1A29-459A-AEBC-4003F8246AC3}" dt="2025-07-16T21:32:55.130" v="1707" actId="20577"/>
          <ac:spMkLst>
            <pc:docMk/>
            <pc:sldMk cId="187993520" sldId="298"/>
            <ac:spMk id="31" creationId="{280E61B4-184F-C598-ACB3-67ABDA86F361}"/>
          </ac:spMkLst>
        </pc:spChg>
        <pc:spChg chg="add mod">
          <ac:chgData name="Kelley, Todd W" userId="d27d4cb4-89b9-4445-97de-d6d70d6b1c5d" providerId="ADAL" clId="{89BC3761-1A29-459A-AEBC-4003F8246AC3}" dt="2025-07-16T21:33:34.361" v="1723" actId="20577"/>
          <ac:spMkLst>
            <pc:docMk/>
            <pc:sldMk cId="187993520" sldId="298"/>
            <ac:spMk id="36" creationId="{FD1DABD1-55EE-B0FA-621D-38159E9BC4F2}"/>
          </ac:spMkLst>
        </pc:spChg>
        <pc:spChg chg="add mod">
          <ac:chgData name="Kelley, Todd W" userId="d27d4cb4-89b9-4445-97de-d6d70d6b1c5d" providerId="ADAL" clId="{89BC3761-1A29-459A-AEBC-4003F8246AC3}" dt="2025-07-16T21:34:08.594" v="1758" actId="1076"/>
          <ac:spMkLst>
            <pc:docMk/>
            <pc:sldMk cId="187993520" sldId="298"/>
            <ac:spMk id="39" creationId="{A78C3BAC-59D8-6A90-68D8-DD58BF0641DA}"/>
          </ac:spMkLst>
        </pc:spChg>
        <pc:spChg chg="add mod">
          <ac:chgData name="Kelley, Todd W" userId="d27d4cb4-89b9-4445-97de-d6d70d6b1c5d" providerId="ADAL" clId="{89BC3761-1A29-459A-AEBC-4003F8246AC3}" dt="2025-07-16T21:34:31.976" v="1772" actId="20577"/>
          <ac:spMkLst>
            <pc:docMk/>
            <pc:sldMk cId="187993520" sldId="298"/>
            <ac:spMk id="43" creationId="{AC4AA2CF-79F9-BFD2-4914-5589764FE481}"/>
          </ac:spMkLst>
        </pc:spChg>
        <pc:spChg chg="add mod">
          <ac:chgData name="Kelley, Todd W" userId="d27d4cb4-89b9-4445-97de-d6d70d6b1c5d" providerId="ADAL" clId="{89BC3761-1A29-459A-AEBC-4003F8246AC3}" dt="2025-07-16T21:34:48.448" v="1779" actId="20577"/>
          <ac:spMkLst>
            <pc:docMk/>
            <pc:sldMk cId="187993520" sldId="298"/>
            <ac:spMk id="44" creationId="{DDD45EE1-5BE0-D260-8403-759CBF9DED4C}"/>
          </ac:spMkLst>
        </pc:spChg>
        <pc:spChg chg="add mod">
          <ac:chgData name="Kelley, Todd W" userId="d27d4cb4-89b9-4445-97de-d6d70d6b1c5d" providerId="ADAL" clId="{89BC3761-1A29-459A-AEBC-4003F8246AC3}" dt="2025-07-16T21:35:01.104" v="1789" actId="20577"/>
          <ac:spMkLst>
            <pc:docMk/>
            <pc:sldMk cId="187993520" sldId="298"/>
            <ac:spMk id="45" creationId="{40A7E877-55F0-3312-79A3-DCF0A12E4E5C}"/>
          </ac:spMkLst>
        </pc:spChg>
        <pc:picChg chg="add mod">
          <ac:chgData name="Kelley, Todd W" userId="d27d4cb4-89b9-4445-97de-d6d70d6b1c5d" providerId="ADAL" clId="{89BC3761-1A29-459A-AEBC-4003F8246AC3}" dt="2025-07-16T21:29:13.584" v="1597" actId="14100"/>
          <ac:picMkLst>
            <pc:docMk/>
            <pc:sldMk cId="187993520" sldId="298"/>
            <ac:picMk id="8" creationId="{AD70DEFF-48B4-A175-B782-055DF2AC9E58}"/>
          </ac:picMkLst>
        </pc:picChg>
        <pc:cxnChg chg="add mod">
          <ac:chgData name="Kelley, Todd W" userId="d27d4cb4-89b9-4445-97de-d6d70d6b1c5d" providerId="ADAL" clId="{89BC3761-1A29-459A-AEBC-4003F8246AC3}" dt="2025-07-16T21:29:50.438" v="1611" actId="208"/>
          <ac:cxnSpMkLst>
            <pc:docMk/>
            <pc:sldMk cId="187993520" sldId="298"/>
            <ac:cxnSpMk id="11" creationId="{CC5C53AE-DD42-E2EB-3B49-5D01C9787088}"/>
          </ac:cxnSpMkLst>
        </pc:cxnChg>
        <pc:cxnChg chg="add mod">
          <ac:chgData name="Kelley, Todd W" userId="d27d4cb4-89b9-4445-97de-d6d70d6b1c5d" providerId="ADAL" clId="{89BC3761-1A29-459A-AEBC-4003F8246AC3}" dt="2025-07-16T21:30:40.850" v="1619" actId="14100"/>
          <ac:cxnSpMkLst>
            <pc:docMk/>
            <pc:sldMk cId="187993520" sldId="298"/>
            <ac:cxnSpMk id="13" creationId="{FCFAFB5E-93FE-203E-CFC7-5E6EAF6B9286}"/>
          </ac:cxnSpMkLst>
        </pc:cxnChg>
        <pc:cxnChg chg="add mod">
          <ac:chgData name="Kelley, Todd W" userId="d27d4cb4-89b9-4445-97de-d6d70d6b1c5d" providerId="ADAL" clId="{89BC3761-1A29-459A-AEBC-4003F8246AC3}" dt="2025-07-16T21:30:57.602" v="1626" actId="1076"/>
          <ac:cxnSpMkLst>
            <pc:docMk/>
            <pc:sldMk cId="187993520" sldId="298"/>
            <ac:cxnSpMk id="16" creationId="{5024EF4E-1B4F-6074-C317-B341490607EB}"/>
          </ac:cxnSpMkLst>
        </pc:cxnChg>
        <pc:cxnChg chg="add mod">
          <ac:chgData name="Kelley, Todd W" userId="d27d4cb4-89b9-4445-97de-d6d70d6b1c5d" providerId="ADAL" clId="{89BC3761-1A29-459A-AEBC-4003F8246AC3}" dt="2025-07-16T21:31:09.278" v="1629" actId="14100"/>
          <ac:cxnSpMkLst>
            <pc:docMk/>
            <pc:sldMk cId="187993520" sldId="298"/>
            <ac:cxnSpMk id="17" creationId="{43B3B028-A007-0F49-E2D7-53B65BD519F4}"/>
          </ac:cxnSpMkLst>
        </pc:cxnChg>
        <pc:cxnChg chg="add mod">
          <ac:chgData name="Kelley, Todd W" userId="d27d4cb4-89b9-4445-97de-d6d70d6b1c5d" providerId="ADAL" clId="{89BC3761-1A29-459A-AEBC-4003F8246AC3}" dt="2025-07-16T21:31:39.566" v="1652" actId="14100"/>
          <ac:cxnSpMkLst>
            <pc:docMk/>
            <pc:sldMk cId="187993520" sldId="298"/>
            <ac:cxnSpMk id="21" creationId="{B3BE1376-99CC-2CF2-9285-80BF26828F34}"/>
          </ac:cxnSpMkLst>
        </pc:cxnChg>
        <pc:cxnChg chg="add mod">
          <ac:chgData name="Kelley, Todd W" userId="d27d4cb4-89b9-4445-97de-d6d70d6b1c5d" providerId="ADAL" clId="{89BC3761-1A29-459A-AEBC-4003F8246AC3}" dt="2025-07-16T21:31:56.062" v="1664" actId="14100"/>
          <ac:cxnSpMkLst>
            <pc:docMk/>
            <pc:sldMk cId="187993520" sldId="298"/>
            <ac:cxnSpMk id="24" creationId="{1C3FA18C-E58E-BF72-2B54-AB2B13F47171}"/>
          </ac:cxnSpMkLst>
        </pc:cxnChg>
        <pc:cxnChg chg="add mod">
          <ac:chgData name="Kelley, Todd W" userId="d27d4cb4-89b9-4445-97de-d6d70d6b1c5d" providerId="ADAL" clId="{89BC3761-1A29-459A-AEBC-4003F8246AC3}" dt="2025-07-16T21:32:12.768" v="1671" actId="14100"/>
          <ac:cxnSpMkLst>
            <pc:docMk/>
            <pc:sldMk cId="187993520" sldId="298"/>
            <ac:cxnSpMk id="27" creationId="{EC452A8D-0324-71BB-05AF-4820F0534802}"/>
          </ac:cxnSpMkLst>
        </pc:cxnChg>
        <pc:cxnChg chg="add mod">
          <ac:chgData name="Kelley, Todd W" userId="d27d4cb4-89b9-4445-97de-d6d70d6b1c5d" providerId="ADAL" clId="{89BC3761-1A29-459A-AEBC-4003F8246AC3}" dt="2025-07-16T21:33:02.208" v="1710" actId="14100"/>
          <ac:cxnSpMkLst>
            <pc:docMk/>
            <pc:sldMk cId="187993520" sldId="298"/>
            <ac:cxnSpMk id="32" creationId="{CBA45A1C-C81A-8E47-46AE-7743FB9F3CEE}"/>
          </ac:cxnSpMkLst>
        </pc:cxnChg>
        <pc:cxnChg chg="add mod">
          <ac:chgData name="Kelley, Todd W" userId="d27d4cb4-89b9-4445-97de-d6d70d6b1c5d" providerId="ADAL" clId="{89BC3761-1A29-459A-AEBC-4003F8246AC3}" dt="2025-07-16T21:33:07.046" v="1713" actId="14100"/>
          <ac:cxnSpMkLst>
            <pc:docMk/>
            <pc:sldMk cId="187993520" sldId="298"/>
            <ac:cxnSpMk id="34" creationId="{A580F88E-3712-F4CD-EE82-EDA06A5ED615}"/>
          </ac:cxnSpMkLst>
        </pc:cxnChg>
        <pc:cxnChg chg="add mod">
          <ac:chgData name="Kelley, Todd W" userId="d27d4cb4-89b9-4445-97de-d6d70d6b1c5d" providerId="ADAL" clId="{89BC3761-1A29-459A-AEBC-4003F8246AC3}" dt="2025-07-16T21:33:44.943" v="1726" actId="14100"/>
          <ac:cxnSpMkLst>
            <pc:docMk/>
            <pc:sldMk cId="187993520" sldId="298"/>
            <ac:cxnSpMk id="37" creationId="{7AE36011-6CE1-C941-FAD8-02FFA05A1C2F}"/>
          </ac:cxnSpMkLst>
        </pc:cxnChg>
        <pc:cxnChg chg="add mod">
          <ac:chgData name="Kelley, Todd W" userId="d27d4cb4-89b9-4445-97de-d6d70d6b1c5d" providerId="ADAL" clId="{89BC3761-1A29-459A-AEBC-4003F8246AC3}" dt="2025-07-16T21:35:18.070" v="1793" actId="14100"/>
          <ac:cxnSpMkLst>
            <pc:docMk/>
            <pc:sldMk cId="187993520" sldId="298"/>
            <ac:cxnSpMk id="40" creationId="{1A07A85F-E8ED-EA90-718C-0A3D1A5A9FA4}"/>
          </ac:cxnSpMkLst>
        </pc:cxnChg>
        <pc:cxnChg chg="add mod">
          <ac:chgData name="Kelley, Todd W" userId="d27d4cb4-89b9-4445-97de-d6d70d6b1c5d" providerId="ADAL" clId="{89BC3761-1A29-459A-AEBC-4003F8246AC3}" dt="2025-07-16T21:35:13.286" v="1792" actId="14100"/>
          <ac:cxnSpMkLst>
            <pc:docMk/>
            <pc:sldMk cId="187993520" sldId="298"/>
            <ac:cxnSpMk id="46" creationId="{19EAE62E-00DB-ADFD-423E-EBD123C43F42}"/>
          </ac:cxnSpMkLst>
        </pc:cxnChg>
        <pc:cxnChg chg="add mod">
          <ac:chgData name="Kelley, Todd W" userId="d27d4cb4-89b9-4445-97de-d6d70d6b1c5d" providerId="ADAL" clId="{89BC3761-1A29-459A-AEBC-4003F8246AC3}" dt="2025-07-16T21:35:26.185" v="1796" actId="14100"/>
          <ac:cxnSpMkLst>
            <pc:docMk/>
            <pc:sldMk cId="187993520" sldId="298"/>
            <ac:cxnSpMk id="49" creationId="{E103FDB1-7A7F-9DE1-CF3F-DABA15C44A0C}"/>
          </ac:cxnSpMkLst>
        </pc:cxnChg>
        <pc:cxnChg chg="add mod">
          <ac:chgData name="Kelley, Todd W" userId="d27d4cb4-89b9-4445-97de-d6d70d6b1c5d" providerId="ADAL" clId="{89BC3761-1A29-459A-AEBC-4003F8246AC3}" dt="2025-07-16T21:35:33.333" v="1799" actId="14100"/>
          <ac:cxnSpMkLst>
            <pc:docMk/>
            <pc:sldMk cId="187993520" sldId="298"/>
            <ac:cxnSpMk id="51" creationId="{4E80A6AB-A869-7890-5868-850EEE4F0989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24 – Arduino Uno</a:t>
            </a:r>
          </a:p>
          <a:p>
            <a:pPr marL="0" indent="0">
              <a:buNone/>
            </a:pPr>
            <a:r>
              <a:rPr lang="en-US"/>
              <a:t>24 – USB cable</a:t>
            </a:r>
          </a:p>
          <a:p>
            <a:pPr marL="0" indent="0">
              <a:buNone/>
            </a:pPr>
            <a:r>
              <a:rPr lang="en-US"/>
              <a:t>24 – LED</a:t>
            </a:r>
          </a:p>
          <a:p>
            <a:pPr marL="0" indent="0">
              <a:buNone/>
            </a:pPr>
            <a:r>
              <a:rPr lang="en-US"/>
              <a:t>24 – RGB LED (common cathode)</a:t>
            </a:r>
          </a:p>
          <a:p>
            <a:pPr marL="0" indent="0">
              <a:buNone/>
            </a:pPr>
            <a:r>
              <a:rPr lang="en-US"/>
              <a:t>24 – 150 Ω resistor</a:t>
            </a:r>
          </a:p>
          <a:p>
            <a:pPr marL="0" indent="0">
              <a:buNone/>
            </a:pPr>
            <a:r>
              <a:rPr lang="en-US"/>
              <a:t>72 – 220 </a:t>
            </a:r>
            <a:r>
              <a:rPr lang="en-US" err="1"/>
              <a:t>kΩ</a:t>
            </a:r>
            <a:r>
              <a:rPr lang="en-US"/>
              <a:t> resistor</a:t>
            </a:r>
          </a:p>
          <a:p>
            <a:pPr marL="0" indent="0">
              <a:buNone/>
            </a:pPr>
            <a:r>
              <a:rPr lang="en-US"/>
              <a:t>48 – 10 </a:t>
            </a:r>
            <a:r>
              <a:rPr lang="en-US" err="1"/>
              <a:t>kΩ</a:t>
            </a:r>
            <a:r>
              <a:rPr lang="en-US"/>
              <a:t> resistor</a:t>
            </a:r>
          </a:p>
          <a:p>
            <a:pPr marL="0" indent="0">
              <a:buNone/>
            </a:pPr>
            <a:r>
              <a:rPr lang="en-US"/>
              <a:t>24 – Jumper wire sets</a:t>
            </a:r>
          </a:p>
          <a:p>
            <a:pPr marL="0" indent="0">
              <a:buNone/>
            </a:pPr>
            <a:r>
              <a:rPr lang="en-US"/>
              <a:t>24 – Breadboards</a:t>
            </a:r>
          </a:p>
          <a:p>
            <a:pPr marL="0" indent="0">
              <a:buNone/>
            </a:pPr>
            <a:r>
              <a:rPr lang="en-US"/>
              <a:t>24 – Potentiometers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eb7a59fbba_0_1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eb7a59fbba_0_1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eb7a59fbba_0_1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eb7a59fbba_0_1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eb7a59fbba_0_1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eb7a59fbba_0_1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eb7a59fbba_0_1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eb7a59fbba_0_1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eb7a59fbba_0_1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eb7a59fbba_0_17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eb7a59fbba_0_17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eb7a59fbba_0_17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eb7a59fbba_0_1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eb7a59fbba_0_1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eb7a59fbba_0_1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eb7a59fbba_0_18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eb7a59fbba_0_1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eb7a59fbba_0_1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eb7a59fbba_0_1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eb7a59fbba_0_1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eb7a59fbba_0_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eb7a59fbba_0_8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eb7a59fbba_0_1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eb7a59fbba_0_1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eb7a59fbba_0_1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eb7a59fbba_0_1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eb7a59fbba_0_1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eb7a59fbba_0_1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eb7a59fbba_0_1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eb7a59fbba_0_18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eb7a59fbba_0_18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eb7a59fbba_0_18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eb7a59fbba_0_1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eb7a59fbba_0_1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eb7a59fbba_0_18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eb7a59fbba_0_18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eb7a59fbba_0_1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eb7a59fbba_0_1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eb7a59fbba_0_1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eb7a59fbba_0_18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eb7a59fbba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eb7a59fbba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eb7a59fbba_0_1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eb7a59fbba_0_1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eb7a59fbba_0_1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eb7a59fbba_0_1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eafe245b95_0_1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eafe245b95_0_1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eafe245b95_0_1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eafe245b95_0_1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eb7a59fbba_0_1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eb7a59fbba_0_1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eb7a59fbba_0_1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eb7a59fbba_0_1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eb7a59fbba_0_17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eb7a59fbba_0_17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eb7a59fbba_0_1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eb7a59fbba_0_17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eb7a59fbba_0_1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eb7a59fbba_0_1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eb7a59fbba_0_1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eb7a59fbba_0_1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19709" y="2145759"/>
            <a:ext cx="289868" cy="852000"/>
            <a:chOff x="456616" y="2161476"/>
            <a:chExt cx="289868" cy="852000"/>
          </a:xfrm>
        </p:grpSpPr>
        <p:sp>
          <p:nvSpPr>
            <p:cNvPr id="10" name="Google Shape;10;p2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6514438" y="4556641"/>
            <a:ext cx="2808779" cy="1148975"/>
            <a:chOff x="6525475" y="148600"/>
            <a:chExt cx="2808779" cy="1148975"/>
          </a:xfrm>
        </p:grpSpPr>
        <p:sp>
          <p:nvSpPr>
            <p:cNvPr id="16" name="Google Shape;16;p2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2758638" y="4173929"/>
            <a:ext cx="3178775" cy="1439250"/>
            <a:chOff x="2608550" y="4236013"/>
            <a:chExt cx="3178775" cy="1439250"/>
          </a:xfrm>
        </p:grpSpPr>
        <p:grpSp>
          <p:nvGrpSpPr>
            <p:cNvPr id="19" name="Google Shape;19;p2"/>
            <p:cNvGrpSpPr/>
            <p:nvPr/>
          </p:nvGrpSpPr>
          <p:grpSpPr>
            <a:xfrm rot="10800000" flipH="1">
              <a:off x="2608550" y="4596963"/>
              <a:ext cx="1368260" cy="1078296"/>
              <a:chOff x="4231725" y="-443721"/>
              <a:chExt cx="1368260" cy="107829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4327869" y="-443721"/>
                <a:ext cx="1272116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23172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 rot="10800000" flipH="1">
              <a:off x="3550450" y="4236013"/>
              <a:ext cx="1129225" cy="1439250"/>
              <a:chOff x="5173625" y="-443725"/>
              <a:chExt cx="1129225" cy="1439250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" name="Google Shape;25;p2"/>
            <p:cNvGrpSpPr/>
            <p:nvPr/>
          </p:nvGrpSpPr>
          <p:grpSpPr>
            <a:xfrm rot="10800000">
              <a:off x="4867050" y="4596963"/>
              <a:ext cx="920275" cy="1078300"/>
              <a:chOff x="4679675" y="-443725"/>
              <a:chExt cx="920275" cy="1078300"/>
            </a:xfrm>
          </p:grpSpPr>
          <p:sp>
            <p:nvSpPr>
              <p:cNvPr id="26" name="Google Shape;26;p2"/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28;p2"/>
            <p:cNvGrpSpPr/>
            <p:nvPr/>
          </p:nvGrpSpPr>
          <p:grpSpPr>
            <a:xfrm rot="10800000">
              <a:off x="4164150" y="4236013"/>
              <a:ext cx="1129225" cy="1439250"/>
              <a:chOff x="5173625" y="-443725"/>
              <a:chExt cx="1129225" cy="1439250"/>
            </a:xfrm>
          </p:grpSpPr>
          <p:sp>
            <p:nvSpPr>
              <p:cNvPr id="29" name="Google Shape;29;p2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" name="Google Shape;31;p2"/>
          <p:cNvGrpSpPr/>
          <p:nvPr/>
        </p:nvGrpSpPr>
        <p:grpSpPr>
          <a:xfrm rot="10800000" flipH="1">
            <a:off x="7154325" y="3924763"/>
            <a:ext cx="474200" cy="1505350"/>
            <a:chOff x="3995775" y="-443725"/>
            <a:chExt cx="474200" cy="1505350"/>
          </a:xfrm>
        </p:grpSpPr>
        <p:sp>
          <p:nvSpPr>
            <p:cNvPr id="32" name="Google Shape;32;p2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6612948" y="5750"/>
            <a:ext cx="1195349" cy="1078296"/>
            <a:chOff x="4404625" y="-443721"/>
            <a:chExt cx="1195349" cy="1078296"/>
          </a:xfrm>
        </p:grpSpPr>
        <p:sp>
          <p:nvSpPr>
            <p:cNvPr id="35" name="Google Shape;35;p2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7;p2"/>
          <p:cNvGrpSpPr/>
          <p:nvPr/>
        </p:nvGrpSpPr>
        <p:grpSpPr>
          <a:xfrm>
            <a:off x="7429151" y="-104276"/>
            <a:ext cx="1129225" cy="1439250"/>
            <a:chOff x="5173625" y="-443725"/>
            <a:chExt cx="1129225" cy="1439250"/>
          </a:xfrm>
        </p:grpSpPr>
        <p:sp>
          <p:nvSpPr>
            <p:cNvPr id="38" name="Google Shape;38;p2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3121150" y="-475160"/>
            <a:ext cx="482550" cy="1505350"/>
            <a:chOff x="3121150" y="-443725"/>
            <a:chExt cx="482550" cy="1505350"/>
          </a:xfrm>
        </p:grpSpPr>
        <p:sp>
          <p:nvSpPr>
            <p:cNvPr id="41" name="Google Shape;41;p2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1990425" y="-467301"/>
            <a:ext cx="929375" cy="1078300"/>
            <a:chOff x="1990425" y="-443725"/>
            <a:chExt cx="929375" cy="1078300"/>
          </a:xfrm>
        </p:grpSpPr>
        <p:sp>
          <p:nvSpPr>
            <p:cNvPr id="44" name="Google Shape;44;p2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1287525" y="-467301"/>
            <a:ext cx="1138350" cy="1439250"/>
            <a:chOff x="1287525" y="-443725"/>
            <a:chExt cx="1138350" cy="1439250"/>
          </a:xfrm>
        </p:grpSpPr>
        <p:sp>
          <p:nvSpPr>
            <p:cNvPr id="47" name="Google Shape;47;p2"/>
            <p:cNvSpPr/>
            <p:nvPr/>
          </p:nvSpPr>
          <p:spPr>
            <a:xfrm>
              <a:off x="128752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307300" y="8769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49;p2"/>
          <p:cNvGrpSpPr/>
          <p:nvPr/>
        </p:nvGrpSpPr>
        <p:grpSpPr>
          <a:xfrm>
            <a:off x="-241900" y="488800"/>
            <a:ext cx="1375425" cy="572805"/>
            <a:chOff x="-241900" y="154825"/>
            <a:chExt cx="1375425" cy="572805"/>
          </a:xfrm>
        </p:grpSpPr>
        <p:sp>
          <p:nvSpPr>
            <p:cNvPr id="50" name="Google Shape;50;p2"/>
            <p:cNvSpPr/>
            <p:nvPr/>
          </p:nvSpPr>
          <p:spPr>
            <a:xfrm>
              <a:off x="-241900" y="201925"/>
              <a:ext cx="1272850" cy="52570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0" y="44074"/>
                  </a:moveTo>
                  <a:lnTo>
                    <a:pt x="25077" y="44074"/>
                  </a:lnTo>
                  <a:lnTo>
                    <a:pt x="25077" y="1"/>
                  </a:lnTo>
                  <a:lnTo>
                    <a:pt x="5091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015725" y="154825"/>
              <a:ext cx="117800" cy="118550"/>
            </a:xfrm>
            <a:custGeom>
              <a:avLst/>
              <a:gdLst/>
              <a:ahLst/>
              <a:cxnLst/>
              <a:rect l="l" t="t" r="r" b="b"/>
              <a:pathLst>
                <a:path w="4712" h="4742" fill="none" extrusionOk="0">
                  <a:moveTo>
                    <a:pt x="4712" y="2037"/>
                  </a:moveTo>
                  <a:cubicBezTo>
                    <a:pt x="4712" y="3830"/>
                    <a:pt x="2554" y="4742"/>
                    <a:pt x="1277" y="3465"/>
                  </a:cubicBezTo>
                  <a:cubicBezTo>
                    <a:pt x="0" y="2189"/>
                    <a:pt x="882" y="30"/>
                    <a:pt x="2705" y="30"/>
                  </a:cubicBezTo>
                  <a:cubicBezTo>
                    <a:pt x="3800" y="0"/>
                    <a:pt x="4712" y="912"/>
                    <a:pt x="471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995775" y="-475160"/>
            <a:ext cx="474200" cy="1505350"/>
            <a:chOff x="3995775" y="-443725"/>
            <a:chExt cx="474200" cy="1505350"/>
          </a:xfrm>
        </p:grpSpPr>
        <p:sp>
          <p:nvSpPr>
            <p:cNvPr id="53" name="Google Shape;53;p2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4679675" y="-467301"/>
            <a:ext cx="920275" cy="1078300"/>
            <a:chOff x="4679675" y="-443725"/>
            <a:chExt cx="920275" cy="1078300"/>
          </a:xfrm>
        </p:grpSpPr>
        <p:sp>
          <p:nvSpPr>
            <p:cNvPr id="56" name="Google Shape;56;p2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58;p2"/>
          <p:cNvGrpSpPr/>
          <p:nvPr/>
        </p:nvGrpSpPr>
        <p:grpSpPr>
          <a:xfrm>
            <a:off x="5173625" y="-467301"/>
            <a:ext cx="1129225" cy="1439250"/>
            <a:chOff x="5173625" y="-443725"/>
            <a:chExt cx="1129225" cy="1439250"/>
          </a:xfrm>
        </p:grpSpPr>
        <p:sp>
          <p:nvSpPr>
            <p:cNvPr id="59" name="Google Shape;59;p2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61;p2"/>
          <p:cNvGrpSpPr/>
          <p:nvPr/>
        </p:nvGrpSpPr>
        <p:grpSpPr>
          <a:xfrm rot="-5400000">
            <a:off x="7480661" y="4711608"/>
            <a:ext cx="2014791" cy="719731"/>
            <a:chOff x="-85249" y="4203623"/>
            <a:chExt cx="2014791" cy="719731"/>
          </a:xfrm>
        </p:grpSpPr>
        <p:grpSp>
          <p:nvGrpSpPr>
            <p:cNvPr id="62" name="Google Shape;62;p2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63" name="Google Shape;63;p2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" name="Google Shape;65;p2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66" name="Google Shape;66;p2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8" name="Google Shape;68;p2"/>
          <p:cNvSpPr txBox="1">
            <a:spLocks noGrp="1"/>
          </p:cNvSpPr>
          <p:nvPr>
            <p:ph type="ctrTitle"/>
          </p:nvPr>
        </p:nvSpPr>
        <p:spPr>
          <a:xfrm>
            <a:off x="929225" y="1472135"/>
            <a:ext cx="5411400" cy="18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2"/>
          <p:cNvSpPr txBox="1">
            <a:spLocks noGrp="1"/>
          </p:cNvSpPr>
          <p:nvPr>
            <p:ph type="subTitle" idx="1"/>
          </p:nvPr>
        </p:nvSpPr>
        <p:spPr>
          <a:xfrm>
            <a:off x="929213" y="3288800"/>
            <a:ext cx="50055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11"/>
          <p:cNvGrpSpPr/>
          <p:nvPr/>
        </p:nvGrpSpPr>
        <p:grpSpPr>
          <a:xfrm rot="10800000" flipH="1">
            <a:off x="5345388" y="4117956"/>
            <a:ext cx="482550" cy="1505350"/>
            <a:chOff x="3121150" y="-443725"/>
            <a:chExt cx="482550" cy="1505350"/>
          </a:xfrm>
        </p:grpSpPr>
        <p:sp>
          <p:nvSpPr>
            <p:cNvPr id="266" name="Google Shape;266;p11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1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" name="Google Shape;268;p11"/>
          <p:cNvGrpSpPr/>
          <p:nvPr/>
        </p:nvGrpSpPr>
        <p:grpSpPr>
          <a:xfrm rot="10800000" flipH="1">
            <a:off x="4214663" y="4545006"/>
            <a:ext cx="929375" cy="1078300"/>
            <a:chOff x="1990425" y="-443725"/>
            <a:chExt cx="929375" cy="1078300"/>
          </a:xfrm>
        </p:grpSpPr>
        <p:sp>
          <p:nvSpPr>
            <p:cNvPr id="269" name="Google Shape;269;p11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1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11"/>
          <p:cNvGrpSpPr/>
          <p:nvPr/>
        </p:nvGrpSpPr>
        <p:grpSpPr>
          <a:xfrm rot="10800000" flipH="1">
            <a:off x="3511763" y="4184056"/>
            <a:ext cx="1138350" cy="1439250"/>
            <a:chOff x="1287525" y="-443725"/>
            <a:chExt cx="1138350" cy="1439250"/>
          </a:xfrm>
        </p:grpSpPr>
        <p:sp>
          <p:nvSpPr>
            <p:cNvPr id="272" name="Google Shape;272;p11"/>
            <p:cNvSpPr/>
            <p:nvPr/>
          </p:nvSpPr>
          <p:spPr>
            <a:xfrm>
              <a:off x="128752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1"/>
            <p:cNvSpPr/>
            <p:nvPr/>
          </p:nvSpPr>
          <p:spPr>
            <a:xfrm>
              <a:off x="2307300" y="8769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" name="Google Shape;274;p11"/>
          <p:cNvGrpSpPr/>
          <p:nvPr/>
        </p:nvGrpSpPr>
        <p:grpSpPr>
          <a:xfrm rot="10800000" flipH="1">
            <a:off x="6220013" y="4117956"/>
            <a:ext cx="474200" cy="1505350"/>
            <a:chOff x="3995775" y="-443725"/>
            <a:chExt cx="474200" cy="1505350"/>
          </a:xfrm>
        </p:grpSpPr>
        <p:sp>
          <p:nvSpPr>
            <p:cNvPr id="275" name="Google Shape;275;p11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1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277;p11"/>
          <p:cNvGrpSpPr/>
          <p:nvPr/>
        </p:nvGrpSpPr>
        <p:grpSpPr>
          <a:xfrm rot="10800000" flipH="1">
            <a:off x="6903913" y="4545006"/>
            <a:ext cx="920275" cy="1078300"/>
            <a:chOff x="4679675" y="-443725"/>
            <a:chExt cx="920275" cy="1078300"/>
          </a:xfrm>
        </p:grpSpPr>
        <p:sp>
          <p:nvSpPr>
            <p:cNvPr id="278" name="Google Shape;278;p11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1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11"/>
          <p:cNvGrpSpPr/>
          <p:nvPr/>
        </p:nvGrpSpPr>
        <p:grpSpPr>
          <a:xfrm rot="10800000" flipH="1">
            <a:off x="7397863" y="4184056"/>
            <a:ext cx="1129225" cy="1439250"/>
            <a:chOff x="5173625" y="-443725"/>
            <a:chExt cx="1129225" cy="1439250"/>
          </a:xfrm>
        </p:grpSpPr>
        <p:sp>
          <p:nvSpPr>
            <p:cNvPr id="281" name="Google Shape;281;p11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11"/>
          <p:cNvGrpSpPr/>
          <p:nvPr/>
        </p:nvGrpSpPr>
        <p:grpSpPr>
          <a:xfrm rot="10800000" flipH="1">
            <a:off x="8350838" y="3965981"/>
            <a:ext cx="2240950" cy="1657325"/>
            <a:chOff x="4603700" y="-443725"/>
            <a:chExt cx="2240950" cy="1657325"/>
          </a:xfrm>
        </p:grpSpPr>
        <p:sp>
          <p:nvSpPr>
            <p:cNvPr id="284" name="Google Shape;284;p11"/>
            <p:cNvSpPr/>
            <p:nvPr/>
          </p:nvSpPr>
          <p:spPr>
            <a:xfrm>
              <a:off x="4689575" y="-443725"/>
              <a:ext cx="2155075" cy="1560825"/>
            </a:xfrm>
            <a:custGeom>
              <a:avLst/>
              <a:gdLst/>
              <a:ahLst/>
              <a:cxnLst/>
              <a:rect l="l" t="t" r="r" b="b"/>
              <a:pathLst>
                <a:path w="86203" h="62433" fill="none" extrusionOk="0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4603700" y="1095800"/>
              <a:ext cx="117800" cy="117800"/>
            </a:xfrm>
            <a:custGeom>
              <a:avLst/>
              <a:gdLst/>
              <a:ahLst/>
              <a:cxnLst/>
              <a:rect l="l" t="t" r="r" b="b"/>
              <a:pathLst>
                <a:path w="4712" h="4712" fill="none" extrusionOk="0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286;p11"/>
          <p:cNvGrpSpPr/>
          <p:nvPr/>
        </p:nvGrpSpPr>
        <p:grpSpPr>
          <a:xfrm>
            <a:off x="8285739" y="2145759"/>
            <a:ext cx="289868" cy="852000"/>
            <a:chOff x="456616" y="2161476"/>
            <a:chExt cx="289868" cy="852000"/>
          </a:xfrm>
        </p:grpSpPr>
        <p:sp>
          <p:nvSpPr>
            <p:cNvPr id="287" name="Google Shape;287;p11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1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1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1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1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" name="Google Shape;292;p11"/>
          <p:cNvGrpSpPr/>
          <p:nvPr/>
        </p:nvGrpSpPr>
        <p:grpSpPr>
          <a:xfrm>
            <a:off x="7733951" y="-104276"/>
            <a:ext cx="1129225" cy="1439250"/>
            <a:chOff x="5173625" y="-443725"/>
            <a:chExt cx="1129225" cy="1439250"/>
          </a:xfrm>
        </p:grpSpPr>
        <p:sp>
          <p:nvSpPr>
            <p:cNvPr id="293" name="Google Shape;293;p11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" name="Google Shape;295;p11"/>
          <p:cNvSpPr txBox="1">
            <a:spLocks noGrp="1"/>
          </p:cNvSpPr>
          <p:nvPr>
            <p:ph type="title" hasCustomPrompt="1"/>
          </p:nvPr>
        </p:nvSpPr>
        <p:spPr>
          <a:xfrm>
            <a:off x="1681800" y="1603075"/>
            <a:ext cx="5780400" cy="13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6" name="Google Shape;296;p11"/>
          <p:cNvSpPr txBox="1">
            <a:spLocks noGrp="1"/>
          </p:cNvSpPr>
          <p:nvPr>
            <p:ph type="subTitle" idx="1"/>
          </p:nvPr>
        </p:nvSpPr>
        <p:spPr>
          <a:xfrm>
            <a:off x="2059200" y="2969825"/>
            <a:ext cx="5025600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3"/>
          <p:cNvSpPr txBox="1">
            <a:spLocks noGrp="1"/>
          </p:cNvSpPr>
          <p:nvPr>
            <p:ph type="title"/>
          </p:nvPr>
        </p:nvSpPr>
        <p:spPr>
          <a:xfrm>
            <a:off x="713325" y="1958098"/>
            <a:ext cx="2200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0" name="Google Shape;300;p13"/>
          <p:cNvSpPr txBox="1">
            <a:spLocks noGrp="1"/>
          </p:cNvSpPr>
          <p:nvPr>
            <p:ph type="title" idx="2" hasCustomPrompt="1"/>
          </p:nvPr>
        </p:nvSpPr>
        <p:spPr>
          <a:xfrm>
            <a:off x="713325" y="1425075"/>
            <a:ext cx="90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1" name="Google Shape;301;p13"/>
          <p:cNvSpPr txBox="1">
            <a:spLocks noGrp="1"/>
          </p:cNvSpPr>
          <p:nvPr>
            <p:ph type="subTitle" idx="1"/>
          </p:nvPr>
        </p:nvSpPr>
        <p:spPr>
          <a:xfrm>
            <a:off x="713313" y="2405941"/>
            <a:ext cx="2200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13"/>
          <p:cNvSpPr txBox="1">
            <a:spLocks noGrp="1"/>
          </p:cNvSpPr>
          <p:nvPr>
            <p:ph type="title" idx="3"/>
          </p:nvPr>
        </p:nvSpPr>
        <p:spPr>
          <a:xfrm>
            <a:off x="3878250" y="1958098"/>
            <a:ext cx="2200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3" name="Google Shape;303;p13"/>
          <p:cNvSpPr txBox="1">
            <a:spLocks noGrp="1"/>
          </p:cNvSpPr>
          <p:nvPr>
            <p:ph type="title" idx="4" hasCustomPrompt="1"/>
          </p:nvPr>
        </p:nvSpPr>
        <p:spPr>
          <a:xfrm>
            <a:off x="3878250" y="1425075"/>
            <a:ext cx="90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4" name="Google Shape;304;p13"/>
          <p:cNvSpPr txBox="1">
            <a:spLocks noGrp="1"/>
          </p:cNvSpPr>
          <p:nvPr>
            <p:ph type="subTitle" idx="5"/>
          </p:nvPr>
        </p:nvSpPr>
        <p:spPr>
          <a:xfrm>
            <a:off x="3878238" y="2405941"/>
            <a:ext cx="2200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13"/>
          <p:cNvSpPr txBox="1">
            <a:spLocks noGrp="1"/>
          </p:cNvSpPr>
          <p:nvPr>
            <p:ph type="title" idx="6"/>
          </p:nvPr>
        </p:nvSpPr>
        <p:spPr>
          <a:xfrm>
            <a:off x="720000" y="539700"/>
            <a:ext cx="5365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13"/>
          <p:cNvSpPr txBox="1">
            <a:spLocks noGrp="1"/>
          </p:cNvSpPr>
          <p:nvPr>
            <p:ph type="title" idx="7"/>
          </p:nvPr>
        </p:nvSpPr>
        <p:spPr>
          <a:xfrm>
            <a:off x="720000" y="3622629"/>
            <a:ext cx="2200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7" name="Google Shape;307;p13"/>
          <p:cNvSpPr txBox="1">
            <a:spLocks noGrp="1"/>
          </p:cNvSpPr>
          <p:nvPr>
            <p:ph type="title" idx="8" hasCustomPrompt="1"/>
          </p:nvPr>
        </p:nvSpPr>
        <p:spPr>
          <a:xfrm>
            <a:off x="720000" y="3089624"/>
            <a:ext cx="90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8" name="Google Shape;308;p13"/>
          <p:cNvSpPr txBox="1">
            <a:spLocks noGrp="1"/>
          </p:cNvSpPr>
          <p:nvPr>
            <p:ph type="subTitle" idx="9"/>
          </p:nvPr>
        </p:nvSpPr>
        <p:spPr>
          <a:xfrm>
            <a:off x="719988" y="4070479"/>
            <a:ext cx="2200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13"/>
          <p:cNvSpPr txBox="1">
            <a:spLocks noGrp="1"/>
          </p:cNvSpPr>
          <p:nvPr>
            <p:ph type="title" idx="13"/>
          </p:nvPr>
        </p:nvSpPr>
        <p:spPr>
          <a:xfrm>
            <a:off x="3884925" y="3622629"/>
            <a:ext cx="2200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0" name="Google Shape;310;p13"/>
          <p:cNvSpPr txBox="1">
            <a:spLocks noGrp="1"/>
          </p:cNvSpPr>
          <p:nvPr>
            <p:ph type="title" idx="14" hasCustomPrompt="1"/>
          </p:nvPr>
        </p:nvSpPr>
        <p:spPr>
          <a:xfrm>
            <a:off x="3884925" y="3089624"/>
            <a:ext cx="90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1" name="Google Shape;311;p13"/>
          <p:cNvSpPr txBox="1">
            <a:spLocks noGrp="1"/>
          </p:cNvSpPr>
          <p:nvPr>
            <p:ph type="subTitle" idx="15"/>
          </p:nvPr>
        </p:nvSpPr>
        <p:spPr>
          <a:xfrm>
            <a:off x="3884913" y="4070479"/>
            <a:ext cx="2200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12" name="Google Shape;312;p13"/>
          <p:cNvGrpSpPr/>
          <p:nvPr/>
        </p:nvGrpSpPr>
        <p:grpSpPr>
          <a:xfrm>
            <a:off x="7730824" y="2876232"/>
            <a:ext cx="1697125" cy="1382731"/>
            <a:chOff x="7748374" y="2845645"/>
            <a:chExt cx="1697125" cy="1382731"/>
          </a:xfrm>
        </p:grpSpPr>
        <p:grpSp>
          <p:nvGrpSpPr>
            <p:cNvPr id="313" name="Google Shape;313;p13"/>
            <p:cNvGrpSpPr/>
            <p:nvPr/>
          </p:nvGrpSpPr>
          <p:grpSpPr>
            <a:xfrm rot="-5400000">
              <a:off x="8306336" y="3089213"/>
              <a:ext cx="581201" cy="1697125"/>
              <a:chOff x="79461" y="58200"/>
              <a:chExt cx="581201" cy="1697125"/>
            </a:xfrm>
          </p:grpSpPr>
          <p:grpSp>
            <p:nvGrpSpPr>
              <p:cNvPr id="314" name="Google Shape;314;p13"/>
              <p:cNvGrpSpPr/>
              <p:nvPr/>
            </p:nvGrpSpPr>
            <p:grpSpPr>
              <a:xfrm>
                <a:off x="236836" y="140933"/>
                <a:ext cx="423826" cy="1614380"/>
                <a:chOff x="236836" y="140933"/>
                <a:chExt cx="423826" cy="1614380"/>
              </a:xfrm>
            </p:grpSpPr>
            <p:sp>
              <p:nvSpPr>
                <p:cNvPr id="315" name="Google Shape;315;p13"/>
                <p:cNvSpPr/>
                <p:nvPr/>
              </p:nvSpPr>
              <p:spPr>
                <a:xfrm>
                  <a:off x="292013" y="249370"/>
                  <a:ext cx="334005" cy="1407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8" h="31521" extrusionOk="0">
                      <a:moveTo>
                        <a:pt x="6870" y="0"/>
                      </a:moveTo>
                      <a:lnTo>
                        <a:pt x="6870" y="8177"/>
                      </a:lnTo>
                      <a:cubicBezTo>
                        <a:pt x="5441" y="9636"/>
                        <a:pt x="3982" y="11094"/>
                        <a:pt x="2554" y="12493"/>
                      </a:cubicBezTo>
                      <a:lnTo>
                        <a:pt x="122" y="14924"/>
                      </a:lnTo>
                      <a:lnTo>
                        <a:pt x="31" y="15046"/>
                      </a:lnTo>
                      <a:lnTo>
                        <a:pt x="1" y="15107"/>
                      </a:lnTo>
                      <a:cubicBezTo>
                        <a:pt x="1" y="15167"/>
                        <a:pt x="1" y="15228"/>
                        <a:pt x="1" y="15289"/>
                      </a:cubicBezTo>
                      <a:lnTo>
                        <a:pt x="1" y="31520"/>
                      </a:lnTo>
                      <a:lnTo>
                        <a:pt x="578" y="31520"/>
                      </a:lnTo>
                      <a:lnTo>
                        <a:pt x="578" y="15319"/>
                      </a:lnTo>
                      <a:cubicBezTo>
                        <a:pt x="1368" y="14529"/>
                        <a:pt x="2189" y="13739"/>
                        <a:pt x="2979" y="12918"/>
                      </a:cubicBezTo>
                      <a:cubicBezTo>
                        <a:pt x="4438" y="11490"/>
                        <a:pt x="5928" y="9970"/>
                        <a:pt x="7387" y="8511"/>
                      </a:cubicBezTo>
                      <a:lnTo>
                        <a:pt x="7478" y="8420"/>
                      </a:lnTo>
                      <a:lnTo>
                        <a:pt x="74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16;p13"/>
                <p:cNvSpPr/>
                <p:nvPr/>
              </p:nvSpPr>
              <p:spPr>
                <a:xfrm>
                  <a:off x="542088" y="140933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17;p13"/>
                <p:cNvSpPr/>
                <p:nvPr/>
              </p:nvSpPr>
              <p:spPr>
                <a:xfrm>
                  <a:off x="236836" y="1637488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8" name="Google Shape;318;p13"/>
              <p:cNvGrpSpPr/>
              <p:nvPr/>
            </p:nvGrpSpPr>
            <p:grpSpPr>
              <a:xfrm>
                <a:off x="79461" y="58200"/>
                <a:ext cx="428800" cy="1697125"/>
                <a:chOff x="79461" y="58200"/>
                <a:chExt cx="428800" cy="1697125"/>
              </a:xfrm>
            </p:grpSpPr>
            <p:sp>
              <p:nvSpPr>
                <p:cNvPr id="319" name="Google Shape;319;p13"/>
                <p:cNvSpPr/>
                <p:nvPr/>
              </p:nvSpPr>
              <p:spPr>
                <a:xfrm>
                  <a:off x="138597" y="176034"/>
                  <a:ext cx="334050" cy="148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9" h="33163" extrusionOk="0">
                      <a:moveTo>
                        <a:pt x="6870" y="1"/>
                      </a:moveTo>
                      <a:lnTo>
                        <a:pt x="6870" y="8208"/>
                      </a:lnTo>
                      <a:cubicBezTo>
                        <a:pt x="5442" y="9636"/>
                        <a:pt x="3983" y="11095"/>
                        <a:pt x="2554" y="12524"/>
                      </a:cubicBezTo>
                      <a:cubicBezTo>
                        <a:pt x="1764" y="13344"/>
                        <a:pt x="943" y="14135"/>
                        <a:pt x="122" y="14986"/>
                      </a:cubicBezTo>
                      <a:cubicBezTo>
                        <a:pt x="62" y="15016"/>
                        <a:pt x="31" y="15047"/>
                        <a:pt x="1" y="15107"/>
                      </a:cubicBezTo>
                      <a:lnTo>
                        <a:pt x="1" y="15168"/>
                      </a:lnTo>
                      <a:lnTo>
                        <a:pt x="1" y="33162"/>
                      </a:lnTo>
                      <a:lnTo>
                        <a:pt x="578" y="33162"/>
                      </a:lnTo>
                      <a:lnTo>
                        <a:pt x="578" y="15351"/>
                      </a:lnTo>
                      <a:lnTo>
                        <a:pt x="2980" y="12949"/>
                      </a:lnTo>
                      <a:cubicBezTo>
                        <a:pt x="4408" y="11490"/>
                        <a:pt x="5928" y="10001"/>
                        <a:pt x="7387" y="8512"/>
                      </a:cubicBezTo>
                      <a:lnTo>
                        <a:pt x="7478" y="8420"/>
                      </a:lnTo>
                      <a:lnTo>
                        <a:pt x="74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13"/>
                <p:cNvSpPr/>
                <p:nvPr/>
              </p:nvSpPr>
              <p:spPr>
                <a:xfrm>
                  <a:off x="389686" y="58200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13"/>
                <p:cNvSpPr/>
                <p:nvPr/>
              </p:nvSpPr>
              <p:spPr>
                <a:xfrm>
                  <a:off x="79461" y="1637500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22" name="Google Shape;322;p13"/>
            <p:cNvGrpSpPr/>
            <p:nvPr/>
          </p:nvGrpSpPr>
          <p:grpSpPr>
            <a:xfrm rot="-5400000" flipH="1">
              <a:off x="8306336" y="2287683"/>
              <a:ext cx="581201" cy="1697125"/>
              <a:chOff x="79461" y="58200"/>
              <a:chExt cx="581201" cy="1697125"/>
            </a:xfrm>
          </p:grpSpPr>
          <p:grpSp>
            <p:nvGrpSpPr>
              <p:cNvPr id="323" name="Google Shape;323;p13"/>
              <p:cNvGrpSpPr/>
              <p:nvPr/>
            </p:nvGrpSpPr>
            <p:grpSpPr>
              <a:xfrm>
                <a:off x="236836" y="140933"/>
                <a:ext cx="423826" cy="1614380"/>
                <a:chOff x="236836" y="140933"/>
                <a:chExt cx="423826" cy="1614380"/>
              </a:xfrm>
            </p:grpSpPr>
            <p:sp>
              <p:nvSpPr>
                <p:cNvPr id="324" name="Google Shape;324;p13"/>
                <p:cNvSpPr/>
                <p:nvPr/>
              </p:nvSpPr>
              <p:spPr>
                <a:xfrm>
                  <a:off x="292013" y="249370"/>
                  <a:ext cx="334005" cy="1407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8" h="31521" extrusionOk="0">
                      <a:moveTo>
                        <a:pt x="6870" y="0"/>
                      </a:moveTo>
                      <a:lnTo>
                        <a:pt x="6870" y="8177"/>
                      </a:lnTo>
                      <a:cubicBezTo>
                        <a:pt x="5441" y="9636"/>
                        <a:pt x="3982" y="11094"/>
                        <a:pt x="2554" y="12493"/>
                      </a:cubicBezTo>
                      <a:lnTo>
                        <a:pt x="122" y="14924"/>
                      </a:lnTo>
                      <a:lnTo>
                        <a:pt x="31" y="15046"/>
                      </a:lnTo>
                      <a:lnTo>
                        <a:pt x="1" y="15107"/>
                      </a:lnTo>
                      <a:cubicBezTo>
                        <a:pt x="1" y="15167"/>
                        <a:pt x="1" y="15228"/>
                        <a:pt x="1" y="15289"/>
                      </a:cubicBezTo>
                      <a:lnTo>
                        <a:pt x="1" y="31520"/>
                      </a:lnTo>
                      <a:lnTo>
                        <a:pt x="578" y="31520"/>
                      </a:lnTo>
                      <a:lnTo>
                        <a:pt x="578" y="15319"/>
                      </a:lnTo>
                      <a:cubicBezTo>
                        <a:pt x="1368" y="14529"/>
                        <a:pt x="2189" y="13739"/>
                        <a:pt x="2979" y="12918"/>
                      </a:cubicBezTo>
                      <a:cubicBezTo>
                        <a:pt x="4438" y="11490"/>
                        <a:pt x="5928" y="9970"/>
                        <a:pt x="7387" y="8511"/>
                      </a:cubicBezTo>
                      <a:lnTo>
                        <a:pt x="7478" y="8420"/>
                      </a:lnTo>
                      <a:lnTo>
                        <a:pt x="74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13"/>
                <p:cNvSpPr/>
                <p:nvPr/>
              </p:nvSpPr>
              <p:spPr>
                <a:xfrm>
                  <a:off x="542088" y="140933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13"/>
                <p:cNvSpPr/>
                <p:nvPr/>
              </p:nvSpPr>
              <p:spPr>
                <a:xfrm>
                  <a:off x="236836" y="1637488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7" name="Google Shape;327;p13"/>
              <p:cNvGrpSpPr/>
              <p:nvPr/>
            </p:nvGrpSpPr>
            <p:grpSpPr>
              <a:xfrm>
                <a:off x="79461" y="58200"/>
                <a:ext cx="428800" cy="1697125"/>
                <a:chOff x="79461" y="58200"/>
                <a:chExt cx="428800" cy="1697125"/>
              </a:xfrm>
            </p:grpSpPr>
            <p:sp>
              <p:nvSpPr>
                <p:cNvPr id="328" name="Google Shape;328;p13"/>
                <p:cNvSpPr/>
                <p:nvPr/>
              </p:nvSpPr>
              <p:spPr>
                <a:xfrm>
                  <a:off x="138597" y="176034"/>
                  <a:ext cx="334050" cy="148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9" h="33163" extrusionOk="0">
                      <a:moveTo>
                        <a:pt x="6870" y="1"/>
                      </a:moveTo>
                      <a:lnTo>
                        <a:pt x="6870" y="8208"/>
                      </a:lnTo>
                      <a:cubicBezTo>
                        <a:pt x="5442" y="9636"/>
                        <a:pt x="3983" y="11095"/>
                        <a:pt x="2554" y="12524"/>
                      </a:cubicBezTo>
                      <a:cubicBezTo>
                        <a:pt x="1764" y="13344"/>
                        <a:pt x="943" y="14135"/>
                        <a:pt x="122" y="14986"/>
                      </a:cubicBezTo>
                      <a:cubicBezTo>
                        <a:pt x="62" y="15016"/>
                        <a:pt x="31" y="15047"/>
                        <a:pt x="1" y="15107"/>
                      </a:cubicBezTo>
                      <a:lnTo>
                        <a:pt x="1" y="15168"/>
                      </a:lnTo>
                      <a:lnTo>
                        <a:pt x="1" y="33162"/>
                      </a:lnTo>
                      <a:lnTo>
                        <a:pt x="578" y="33162"/>
                      </a:lnTo>
                      <a:lnTo>
                        <a:pt x="578" y="15351"/>
                      </a:lnTo>
                      <a:lnTo>
                        <a:pt x="2980" y="12949"/>
                      </a:lnTo>
                      <a:cubicBezTo>
                        <a:pt x="4408" y="11490"/>
                        <a:pt x="5928" y="10001"/>
                        <a:pt x="7387" y="8512"/>
                      </a:cubicBezTo>
                      <a:lnTo>
                        <a:pt x="7478" y="8420"/>
                      </a:lnTo>
                      <a:lnTo>
                        <a:pt x="74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13"/>
                <p:cNvSpPr/>
                <p:nvPr/>
              </p:nvSpPr>
              <p:spPr>
                <a:xfrm>
                  <a:off x="389686" y="58200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13"/>
                <p:cNvSpPr/>
                <p:nvPr/>
              </p:nvSpPr>
              <p:spPr>
                <a:xfrm>
                  <a:off x="79461" y="1637500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1" name="Google Shape;331;p13"/>
            <p:cNvSpPr/>
            <p:nvPr/>
          </p:nvSpPr>
          <p:spPr>
            <a:xfrm>
              <a:off x="8620769" y="3295674"/>
              <a:ext cx="640686" cy="136629"/>
            </a:xfrm>
            <a:custGeom>
              <a:avLst/>
              <a:gdLst/>
              <a:ahLst/>
              <a:cxnLst/>
              <a:rect l="l" t="t" r="r" b="b"/>
              <a:pathLst>
                <a:path w="14682" h="3131" extrusionOk="0">
                  <a:moveTo>
                    <a:pt x="426" y="0"/>
                  </a:moveTo>
                  <a:lnTo>
                    <a:pt x="0" y="395"/>
                  </a:lnTo>
                  <a:lnTo>
                    <a:pt x="2736" y="3131"/>
                  </a:lnTo>
                  <a:lnTo>
                    <a:pt x="14681" y="3131"/>
                  </a:lnTo>
                  <a:lnTo>
                    <a:pt x="14681" y="2553"/>
                  </a:lnTo>
                  <a:lnTo>
                    <a:pt x="2979" y="2553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8631373" y="3712149"/>
              <a:ext cx="630082" cy="127378"/>
            </a:xfrm>
            <a:custGeom>
              <a:avLst/>
              <a:gdLst/>
              <a:ahLst/>
              <a:cxnLst/>
              <a:rect l="l" t="t" r="r" b="b"/>
              <a:pathLst>
                <a:path w="14439" h="2919" extrusionOk="0">
                  <a:moveTo>
                    <a:pt x="2493" y="0"/>
                  </a:moveTo>
                  <a:lnTo>
                    <a:pt x="0" y="2493"/>
                  </a:lnTo>
                  <a:lnTo>
                    <a:pt x="395" y="2918"/>
                  </a:lnTo>
                  <a:lnTo>
                    <a:pt x="2736" y="578"/>
                  </a:lnTo>
                  <a:lnTo>
                    <a:pt x="14438" y="578"/>
                  </a:lnTo>
                  <a:lnTo>
                    <a:pt x="14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13"/>
          <p:cNvGrpSpPr/>
          <p:nvPr/>
        </p:nvGrpSpPr>
        <p:grpSpPr>
          <a:xfrm>
            <a:off x="8620769" y="604477"/>
            <a:ext cx="640686" cy="543853"/>
            <a:chOff x="8620769" y="639586"/>
            <a:chExt cx="640686" cy="543853"/>
          </a:xfrm>
        </p:grpSpPr>
        <p:sp>
          <p:nvSpPr>
            <p:cNvPr id="334" name="Google Shape;334;p13"/>
            <p:cNvSpPr/>
            <p:nvPr/>
          </p:nvSpPr>
          <p:spPr>
            <a:xfrm>
              <a:off x="8620769" y="639586"/>
              <a:ext cx="640686" cy="136629"/>
            </a:xfrm>
            <a:custGeom>
              <a:avLst/>
              <a:gdLst/>
              <a:ahLst/>
              <a:cxnLst/>
              <a:rect l="l" t="t" r="r" b="b"/>
              <a:pathLst>
                <a:path w="14682" h="3131" extrusionOk="0">
                  <a:moveTo>
                    <a:pt x="426" y="0"/>
                  </a:moveTo>
                  <a:lnTo>
                    <a:pt x="0" y="395"/>
                  </a:lnTo>
                  <a:lnTo>
                    <a:pt x="2736" y="3131"/>
                  </a:lnTo>
                  <a:lnTo>
                    <a:pt x="14681" y="3131"/>
                  </a:lnTo>
                  <a:lnTo>
                    <a:pt x="14681" y="2553"/>
                  </a:lnTo>
                  <a:lnTo>
                    <a:pt x="2979" y="2553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8631373" y="1056062"/>
              <a:ext cx="630082" cy="127378"/>
            </a:xfrm>
            <a:custGeom>
              <a:avLst/>
              <a:gdLst/>
              <a:ahLst/>
              <a:cxnLst/>
              <a:rect l="l" t="t" r="r" b="b"/>
              <a:pathLst>
                <a:path w="14439" h="2919" extrusionOk="0">
                  <a:moveTo>
                    <a:pt x="2493" y="0"/>
                  </a:moveTo>
                  <a:lnTo>
                    <a:pt x="0" y="2493"/>
                  </a:lnTo>
                  <a:lnTo>
                    <a:pt x="395" y="2918"/>
                  </a:lnTo>
                  <a:lnTo>
                    <a:pt x="2736" y="578"/>
                  </a:lnTo>
                  <a:lnTo>
                    <a:pt x="14438" y="578"/>
                  </a:lnTo>
                  <a:lnTo>
                    <a:pt x="144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4"/>
          <p:cNvSpPr txBox="1">
            <a:spLocks noGrp="1"/>
          </p:cNvSpPr>
          <p:nvPr>
            <p:ph type="title"/>
          </p:nvPr>
        </p:nvSpPr>
        <p:spPr>
          <a:xfrm>
            <a:off x="2601150" y="3162600"/>
            <a:ext cx="39417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38" name="Google Shape;338;p14"/>
          <p:cNvSpPr txBox="1">
            <a:spLocks noGrp="1"/>
          </p:cNvSpPr>
          <p:nvPr>
            <p:ph type="subTitle" idx="1"/>
          </p:nvPr>
        </p:nvSpPr>
        <p:spPr>
          <a:xfrm>
            <a:off x="1776005" y="1484125"/>
            <a:ext cx="5592000" cy="17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339" name="Google Shape;339;p14"/>
          <p:cNvGrpSpPr/>
          <p:nvPr/>
        </p:nvGrpSpPr>
        <p:grpSpPr>
          <a:xfrm flipH="1">
            <a:off x="7586434" y="1581995"/>
            <a:ext cx="2290315" cy="1518337"/>
            <a:chOff x="-736445" y="1581995"/>
            <a:chExt cx="2290315" cy="1518337"/>
          </a:xfrm>
        </p:grpSpPr>
        <p:sp>
          <p:nvSpPr>
            <p:cNvPr id="340" name="Google Shape;340;p14"/>
            <p:cNvSpPr/>
            <p:nvPr/>
          </p:nvSpPr>
          <p:spPr>
            <a:xfrm>
              <a:off x="1109379" y="2803495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1" name="Google Shape;341;p14"/>
            <p:cNvGrpSpPr/>
            <p:nvPr/>
          </p:nvGrpSpPr>
          <p:grpSpPr>
            <a:xfrm>
              <a:off x="-736445" y="1581995"/>
              <a:ext cx="2290315" cy="1518337"/>
              <a:chOff x="-565732" y="1582220"/>
              <a:chExt cx="2290315" cy="1518337"/>
            </a:xfrm>
          </p:grpSpPr>
          <p:sp>
            <p:nvSpPr>
              <p:cNvPr id="342" name="Google Shape;342;p14"/>
              <p:cNvSpPr/>
              <p:nvPr/>
            </p:nvSpPr>
            <p:spPr>
              <a:xfrm>
                <a:off x="-565732" y="2486098"/>
                <a:ext cx="1862289" cy="395491"/>
              </a:xfrm>
              <a:custGeom>
                <a:avLst/>
                <a:gdLst/>
                <a:ahLst/>
                <a:cxnLst/>
                <a:rect l="l" t="t" r="r" b="b"/>
                <a:pathLst>
                  <a:path w="22615" h="4803" extrusionOk="0">
                    <a:moveTo>
                      <a:pt x="1" y="0"/>
                    </a:moveTo>
                    <a:lnTo>
                      <a:pt x="1" y="365"/>
                    </a:lnTo>
                    <a:lnTo>
                      <a:pt x="11429" y="365"/>
                    </a:lnTo>
                    <a:lnTo>
                      <a:pt x="11460" y="395"/>
                    </a:lnTo>
                    <a:lnTo>
                      <a:pt x="13010" y="1945"/>
                    </a:lnTo>
                    <a:cubicBezTo>
                      <a:pt x="13922" y="2857"/>
                      <a:pt x="14894" y="3830"/>
                      <a:pt x="15837" y="4742"/>
                    </a:cubicBezTo>
                    <a:lnTo>
                      <a:pt x="15897" y="4803"/>
                    </a:lnTo>
                    <a:lnTo>
                      <a:pt x="22615" y="4803"/>
                    </a:lnTo>
                    <a:lnTo>
                      <a:pt x="22615" y="4408"/>
                    </a:lnTo>
                    <a:lnTo>
                      <a:pt x="16049" y="4408"/>
                    </a:lnTo>
                    <a:cubicBezTo>
                      <a:pt x="15107" y="3526"/>
                      <a:pt x="14195" y="2584"/>
                      <a:pt x="13283" y="1672"/>
                    </a:cubicBezTo>
                    <a:cubicBezTo>
                      <a:pt x="12767" y="1155"/>
                      <a:pt x="12250" y="638"/>
                      <a:pt x="11733" y="122"/>
                    </a:cubicBezTo>
                    <a:lnTo>
                      <a:pt x="11703" y="91"/>
                    </a:lnTo>
                    <a:cubicBezTo>
                      <a:pt x="11672" y="61"/>
                      <a:pt x="11642" y="61"/>
                      <a:pt x="11612" y="31"/>
                    </a:cubicBezTo>
                    <a:lnTo>
                      <a:pt x="11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3" name="Google Shape;343;p14"/>
              <p:cNvGrpSpPr/>
              <p:nvPr/>
            </p:nvGrpSpPr>
            <p:grpSpPr>
              <a:xfrm>
                <a:off x="-565732" y="1582220"/>
                <a:ext cx="2290315" cy="435914"/>
                <a:chOff x="-565732" y="1582220"/>
                <a:chExt cx="2290315" cy="435914"/>
              </a:xfrm>
            </p:grpSpPr>
            <p:sp>
              <p:nvSpPr>
                <p:cNvPr id="344" name="Google Shape;344;p14"/>
                <p:cNvSpPr/>
                <p:nvPr/>
              </p:nvSpPr>
              <p:spPr>
                <a:xfrm>
                  <a:off x="-565732" y="1622561"/>
                  <a:ext cx="2202713" cy="39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49" h="4804" extrusionOk="0">
                      <a:moveTo>
                        <a:pt x="14803" y="1"/>
                      </a:moveTo>
                      <a:lnTo>
                        <a:pt x="10457" y="4347"/>
                      </a:lnTo>
                      <a:lnTo>
                        <a:pt x="10396" y="4408"/>
                      </a:lnTo>
                      <a:lnTo>
                        <a:pt x="10396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0517" y="4803"/>
                      </a:lnTo>
                      <a:lnTo>
                        <a:pt x="10548" y="4773"/>
                      </a:lnTo>
                      <a:cubicBezTo>
                        <a:pt x="10609" y="4742"/>
                        <a:pt x="10639" y="4712"/>
                        <a:pt x="10700" y="4651"/>
                      </a:cubicBezTo>
                      <a:lnTo>
                        <a:pt x="10730" y="4621"/>
                      </a:lnTo>
                      <a:lnTo>
                        <a:pt x="14955" y="365"/>
                      </a:lnTo>
                      <a:lnTo>
                        <a:pt x="26749" y="365"/>
                      </a:lnTo>
                      <a:lnTo>
                        <a:pt x="267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14"/>
                <p:cNvSpPr/>
                <p:nvPr/>
              </p:nvSpPr>
              <p:spPr>
                <a:xfrm>
                  <a:off x="1606008" y="1582220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6" name="Google Shape;346;p14"/>
              <p:cNvGrpSpPr/>
              <p:nvPr/>
            </p:nvGrpSpPr>
            <p:grpSpPr>
              <a:xfrm>
                <a:off x="-565732" y="1759770"/>
                <a:ext cx="1948882" cy="441085"/>
                <a:chOff x="-565732" y="1759770"/>
                <a:chExt cx="1948882" cy="441085"/>
              </a:xfrm>
            </p:grpSpPr>
            <p:sp>
              <p:nvSpPr>
                <p:cNvPr id="347" name="Google Shape;347;p14"/>
                <p:cNvSpPr/>
                <p:nvPr/>
              </p:nvSpPr>
              <p:spPr>
                <a:xfrm>
                  <a:off x="-565732" y="1805281"/>
                  <a:ext cx="1862289" cy="39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15" h="4804" extrusionOk="0">
                      <a:moveTo>
                        <a:pt x="15867" y="1"/>
                      </a:moveTo>
                      <a:lnTo>
                        <a:pt x="15806" y="61"/>
                      </a:lnTo>
                      <a:cubicBezTo>
                        <a:pt x="14864" y="973"/>
                        <a:pt x="13922" y="1946"/>
                        <a:pt x="12980" y="2858"/>
                      </a:cubicBezTo>
                      <a:lnTo>
                        <a:pt x="11460" y="4408"/>
                      </a:lnTo>
                      <a:lnTo>
                        <a:pt x="11429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1581" y="4803"/>
                      </a:lnTo>
                      <a:lnTo>
                        <a:pt x="11612" y="4773"/>
                      </a:lnTo>
                      <a:cubicBezTo>
                        <a:pt x="11642" y="4742"/>
                        <a:pt x="11672" y="4712"/>
                        <a:pt x="11703" y="4681"/>
                      </a:cubicBezTo>
                      <a:lnTo>
                        <a:pt x="11733" y="4681"/>
                      </a:lnTo>
                      <a:lnTo>
                        <a:pt x="13283" y="3131"/>
                      </a:lnTo>
                      <a:cubicBezTo>
                        <a:pt x="14165" y="2219"/>
                        <a:pt x="15107" y="1277"/>
                        <a:pt x="16049" y="365"/>
                      </a:cubicBezTo>
                      <a:lnTo>
                        <a:pt x="22615" y="365"/>
                      </a:lnTo>
                      <a:lnTo>
                        <a:pt x="2261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48;p14"/>
                <p:cNvSpPr/>
                <p:nvPr/>
              </p:nvSpPr>
              <p:spPr>
                <a:xfrm>
                  <a:off x="1264575" y="1759770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9" name="Google Shape;349;p14"/>
              <p:cNvGrpSpPr/>
              <p:nvPr/>
            </p:nvGrpSpPr>
            <p:grpSpPr>
              <a:xfrm>
                <a:off x="-390503" y="2295383"/>
                <a:ext cx="1572778" cy="118575"/>
                <a:chOff x="-390503" y="2295383"/>
                <a:chExt cx="1572778" cy="118575"/>
              </a:xfrm>
            </p:grpSpPr>
            <p:sp>
              <p:nvSpPr>
                <p:cNvPr id="350" name="Google Shape;350;p14"/>
                <p:cNvSpPr/>
                <p:nvPr/>
              </p:nvSpPr>
              <p:spPr>
                <a:xfrm>
                  <a:off x="-390503" y="2338374"/>
                  <a:ext cx="1474350" cy="32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4" h="396" extrusionOk="0">
                      <a:moveTo>
                        <a:pt x="0" y="1"/>
                      </a:moveTo>
                      <a:lnTo>
                        <a:pt x="0" y="396"/>
                      </a:lnTo>
                      <a:lnTo>
                        <a:pt x="17903" y="396"/>
                      </a:lnTo>
                      <a:lnTo>
                        <a:pt x="1790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351;p14"/>
                <p:cNvSpPr/>
                <p:nvPr/>
              </p:nvSpPr>
              <p:spPr>
                <a:xfrm>
                  <a:off x="1063700" y="2295383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2" name="Google Shape;352;p14"/>
              <p:cNvGrpSpPr/>
              <p:nvPr/>
            </p:nvGrpSpPr>
            <p:grpSpPr>
              <a:xfrm>
                <a:off x="-565732" y="2666266"/>
                <a:ext cx="2239329" cy="434292"/>
                <a:chOff x="-565732" y="2666266"/>
                <a:chExt cx="2239329" cy="434292"/>
              </a:xfrm>
            </p:grpSpPr>
            <p:sp>
              <p:nvSpPr>
                <p:cNvPr id="353" name="Google Shape;353;p14"/>
                <p:cNvSpPr/>
                <p:nvPr/>
              </p:nvSpPr>
              <p:spPr>
                <a:xfrm>
                  <a:off x="-565732" y="2666266"/>
                  <a:ext cx="2165163" cy="393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93" h="4773" extrusionOk="0">
                      <a:moveTo>
                        <a:pt x="1" y="1"/>
                      </a:moveTo>
                      <a:lnTo>
                        <a:pt x="1" y="396"/>
                      </a:lnTo>
                      <a:lnTo>
                        <a:pt x="10396" y="396"/>
                      </a:lnTo>
                      <a:lnTo>
                        <a:pt x="10457" y="457"/>
                      </a:lnTo>
                      <a:lnTo>
                        <a:pt x="14803" y="4773"/>
                      </a:lnTo>
                      <a:lnTo>
                        <a:pt x="26293" y="4773"/>
                      </a:lnTo>
                      <a:cubicBezTo>
                        <a:pt x="26171" y="4712"/>
                        <a:pt x="26050" y="4560"/>
                        <a:pt x="25928" y="4438"/>
                      </a:cubicBezTo>
                      <a:lnTo>
                        <a:pt x="14986" y="4438"/>
                      </a:lnTo>
                      <a:lnTo>
                        <a:pt x="10730" y="183"/>
                      </a:lnTo>
                      <a:cubicBezTo>
                        <a:pt x="10700" y="183"/>
                        <a:pt x="10700" y="183"/>
                        <a:pt x="10700" y="153"/>
                      </a:cubicBezTo>
                      <a:cubicBezTo>
                        <a:pt x="10639" y="92"/>
                        <a:pt x="10609" y="61"/>
                        <a:pt x="10548" y="31"/>
                      </a:cubicBezTo>
                      <a:lnTo>
                        <a:pt x="1048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54;p14"/>
                <p:cNvSpPr/>
                <p:nvPr/>
              </p:nvSpPr>
              <p:spPr>
                <a:xfrm>
                  <a:off x="1555022" y="2981983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55" name="Google Shape;355;p14"/>
          <p:cNvGrpSpPr/>
          <p:nvPr/>
        </p:nvGrpSpPr>
        <p:grpSpPr>
          <a:xfrm>
            <a:off x="-736445" y="1581995"/>
            <a:ext cx="2290315" cy="1518337"/>
            <a:chOff x="-736445" y="1581995"/>
            <a:chExt cx="2290315" cy="1518337"/>
          </a:xfrm>
        </p:grpSpPr>
        <p:sp>
          <p:nvSpPr>
            <p:cNvPr id="356" name="Google Shape;356;p14"/>
            <p:cNvSpPr/>
            <p:nvPr/>
          </p:nvSpPr>
          <p:spPr>
            <a:xfrm>
              <a:off x="1109379" y="2803495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7" name="Google Shape;357;p14"/>
            <p:cNvGrpSpPr/>
            <p:nvPr/>
          </p:nvGrpSpPr>
          <p:grpSpPr>
            <a:xfrm>
              <a:off x="-736445" y="1581995"/>
              <a:ext cx="2290315" cy="1518337"/>
              <a:chOff x="-565732" y="1582220"/>
              <a:chExt cx="2290315" cy="1518337"/>
            </a:xfrm>
          </p:grpSpPr>
          <p:sp>
            <p:nvSpPr>
              <p:cNvPr id="358" name="Google Shape;358;p14"/>
              <p:cNvSpPr/>
              <p:nvPr/>
            </p:nvSpPr>
            <p:spPr>
              <a:xfrm>
                <a:off x="-565732" y="2486098"/>
                <a:ext cx="1862289" cy="395491"/>
              </a:xfrm>
              <a:custGeom>
                <a:avLst/>
                <a:gdLst/>
                <a:ahLst/>
                <a:cxnLst/>
                <a:rect l="l" t="t" r="r" b="b"/>
                <a:pathLst>
                  <a:path w="22615" h="4803" extrusionOk="0">
                    <a:moveTo>
                      <a:pt x="1" y="0"/>
                    </a:moveTo>
                    <a:lnTo>
                      <a:pt x="1" y="365"/>
                    </a:lnTo>
                    <a:lnTo>
                      <a:pt x="11429" y="365"/>
                    </a:lnTo>
                    <a:lnTo>
                      <a:pt x="11460" y="395"/>
                    </a:lnTo>
                    <a:lnTo>
                      <a:pt x="13010" y="1945"/>
                    </a:lnTo>
                    <a:cubicBezTo>
                      <a:pt x="13922" y="2857"/>
                      <a:pt x="14894" y="3830"/>
                      <a:pt x="15837" y="4742"/>
                    </a:cubicBezTo>
                    <a:lnTo>
                      <a:pt x="15897" y="4803"/>
                    </a:lnTo>
                    <a:lnTo>
                      <a:pt x="22615" y="4803"/>
                    </a:lnTo>
                    <a:lnTo>
                      <a:pt x="22615" y="4408"/>
                    </a:lnTo>
                    <a:lnTo>
                      <a:pt x="16049" y="4408"/>
                    </a:lnTo>
                    <a:cubicBezTo>
                      <a:pt x="15107" y="3526"/>
                      <a:pt x="14195" y="2584"/>
                      <a:pt x="13283" y="1672"/>
                    </a:cubicBezTo>
                    <a:cubicBezTo>
                      <a:pt x="12767" y="1155"/>
                      <a:pt x="12250" y="638"/>
                      <a:pt x="11733" y="122"/>
                    </a:cubicBezTo>
                    <a:lnTo>
                      <a:pt x="11703" y="91"/>
                    </a:lnTo>
                    <a:cubicBezTo>
                      <a:pt x="11672" y="61"/>
                      <a:pt x="11642" y="61"/>
                      <a:pt x="11612" y="31"/>
                    </a:cubicBezTo>
                    <a:lnTo>
                      <a:pt x="11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9" name="Google Shape;359;p14"/>
              <p:cNvGrpSpPr/>
              <p:nvPr/>
            </p:nvGrpSpPr>
            <p:grpSpPr>
              <a:xfrm>
                <a:off x="-565732" y="1582220"/>
                <a:ext cx="2290315" cy="435914"/>
                <a:chOff x="-565732" y="1582220"/>
                <a:chExt cx="2290315" cy="435914"/>
              </a:xfrm>
            </p:grpSpPr>
            <p:sp>
              <p:nvSpPr>
                <p:cNvPr id="360" name="Google Shape;360;p14"/>
                <p:cNvSpPr/>
                <p:nvPr/>
              </p:nvSpPr>
              <p:spPr>
                <a:xfrm>
                  <a:off x="-565732" y="1622561"/>
                  <a:ext cx="2202713" cy="39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49" h="4804" extrusionOk="0">
                      <a:moveTo>
                        <a:pt x="14803" y="1"/>
                      </a:moveTo>
                      <a:lnTo>
                        <a:pt x="10457" y="4347"/>
                      </a:lnTo>
                      <a:lnTo>
                        <a:pt x="10396" y="4408"/>
                      </a:lnTo>
                      <a:lnTo>
                        <a:pt x="10396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0517" y="4803"/>
                      </a:lnTo>
                      <a:lnTo>
                        <a:pt x="10548" y="4773"/>
                      </a:lnTo>
                      <a:cubicBezTo>
                        <a:pt x="10609" y="4742"/>
                        <a:pt x="10639" y="4712"/>
                        <a:pt x="10700" y="4651"/>
                      </a:cubicBezTo>
                      <a:lnTo>
                        <a:pt x="10730" y="4621"/>
                      </a:lnTo>
                      <a:lnTo>
                        <a:pt x="14955" y="365"/>
                      </a:lnTo>
                      <a:lnTo>
                        <a:pt x="26749" y="365"/>
                      </a:lnTo>
                      <a:lnTo>
                        <a:pt x="267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361;p14"/>
                <p:cNvSpPr/>
                <p:nvPr/>
              </p:nvSpPr>
              <p:spPr>
                <a:xfrm>
                  <a:off x="1606008" y="1582220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2" name="Google Shape;362;p14"/>
              <p:cNvGrpSpPr/>
              <p:nvPr/>
            </p:nvGrpSpPr>
            <p:grpSpPr>
              <a:xfrm>
                <a:off x="-565732" y="1759770"/>
                <a:ext cx="1948882" cy="441085"/>
                <a:chOff x="-565732" y="1759770"/>
                <a:chExt cx="1948882" cy="441085"/>
              </a:xfrm>
            </p:grpSpPr>
            <p:sp>
              <p:nvSpPr>
                <p:cNvPr id="363" name="Google Shape;363;p14"/>
                <p:cNvSpPr/>
                <p:nvPr/>
              </p:nvSpPr>
              <p:spPr>
                <a:xfrm>
                  <a:off x="-565732" y="1805281"/>
                  <a:ext cx="1862289" cy="39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15" h="4804" extrusionOk="0">
                      <a:moveTo>
                        <a:pt x="15867" y="1"/>
                      </a:moveTo>
                      <a:lnTo>
                        <a:pt x="15806" y="61"/>
                      </a:lnTo>
                      <a:cubicBezTo>
                        <a:pt x="14864" y="973"/>
                        <a:pt x="13922" y="1946"/>
                        <a:pt x="12980" y="2858"/>
                      </a:cubicBezTo>
                      <a:lnTo>
                        <a:pt x="11460" y="4408"/>
                      </a:lnTo>
                      <a:lnTo>
                        <a:pt x="11429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1581" y="4803"/>
                      </a:lnTo>
                      <a:lnTo>
                        <a:pt x="11612" y="4773"/>
                      </a:lnTo>
                      <a:cubicBezTo>
                        <a:pt x="11642" y="4742"/>
                        <a:pt x="11672" y="4712"/>
                        <a:pt x="11703" y="4681"/>
                      </a:cubicBezTo>
                      <a:lnTo>
                        <a:pt x="11733" y="4681"/>
                      </a:lnTo>
                      <a:lnTo>
                        <a:pt x="13283" y="3131"/>
                      </a:lnTo>
                      <a:cubicBezTo>
                        <a:pt x="14165" y="2219"/>
                        <a:pt x="15107" y="1277"/>
                        <a:pt x="16049" y="365"/>
                      </a:cubicBezTo>
                      <a:lnTo>
                        <a:pt x="22615" y="365"/>
                      </a:lnTo>
                      <a:lnTo>
                        <a:pt x="2261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364;p14"/>
                <p:cNvSpPr/>
                <p:nvPr/>
              </p:nvSpPr>
              <p:spPr>
                <a:xfrm>
                  <a:off x="1264575" y="1759770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5" name="Google Shape;365;p14"/>
              <p:cNvGrpSpPr/>
              <p:nvPr/>
            </p:nvGrpSpPr>
            <p:grpSpPr>
              <a:xfrm>
                <a:off x="-390503" y="2295383"/>
                <a:ext cx="1572778" cy="118575"/>
                <a:chOff x="-390503" y="2295383"/>
                <a:chExt cx="1572778" cy="118575"/>
              </a:xfrm>
            </p:grpSpPr>
            <p:sp>
              <p:nvSpPr>
                <p:cNvPr id="366" name="Google Shape;366;p14"/>
                <p:cNvSpPr/>
                <p:nvPr/>
              </p:nvSpPr>
              <p:spPr>
                <a:xfrm>
                  <a:off x="-390503" y="2338374"/>
                  <a:ext cx="1474350" cy="32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4" h="396" extrusionOk="0">
                      <a:moveTo>
                        <a:pt x="0" y="1"/>
                      </a:moveTo>
                      <a:lnTo>
                        <a:pt x="0" y="396"/>
                      </a:lnTo>
                      <a:lnTo>
                        <a:pt x="17903" y="396"/>
                      </a:lnTo>
                      <a:lnTo>
                        <a:pt x="1790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367;p14"/>
                <p:cNvSpPr/>
                <p:nvPr/>
              </p:nvSpPr>
              <p:spPr>
                <a:xfrm>
                  <a:off x="1063700" y="2295383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8" name="Google Shape;368;p14"/>
              <p:cNvGrpSpPr/>
              <p:nvPr/>
            </p:nvGrpSpPr>
            <p:grpSpPr>
              <a:xfrm>
                <a:off x="-565732" y="2666266"/>
                <a:ext cx="2239329" cy="434292"/>
                <a:chOff x="-565732" y="2666266"/>
                <a:chExt cx="2239329" cy="434292"/>
              </a:xfrm>
            </p:grpSpPr>
            <p:sp>
              <p:nvSpPr>
                <p:cNvPr id="369" name="Google Shape;369;p14"/>
                <p:cNvSpPr/>
                <p:nvPr/>
              </p:nvSpPr>
              <p:spPr>
                <a:xfrm>
                  <a:off x="-565732" y="2666266"/>
                  <a:ext cx="2165163" cy="393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93" h="4773" extrusionOk="0">
                      <a:moveTo>
                        <a:pt x="1" y="1"/>
                      </a:moveTo>
                      <a:lnTo>
                        <a:pt x="1" y="396"/>
                      </a:lnTo>
                      <a:lnTo>
                        <a:pt x="10396" y="396"/>
                      </a:lnTo>
                      <a:lnTo>
                        <a:pt x="10457" y="457"/>
                      </a:lnTo>
                      <a:lnTo>
                        <a:pt x="14803" y="4773"/>
                      </a:lnTo>
                      <a:lnTo>
                        <a:pt x="26293" y="4773"/>
                      </a:lnTo>
                      <a:cubicBezTo>
                        <a:pt x="26171" y="4712"/>
                        <a:pt x="26050" y="4560"/>
                        <a:pt x="25928" y="4438"/>
                      </a:cubicBezTo>
                      <a:lnTo>
                        <a:pt x="14986" y="4438"/>
                      </a:lnTo>
                      <a:lnTo>
                        <a:pt x="10730" y="183"/>
                      </a:lnTo>
                      <a:cubicBezTo>
                        <a:pt x="10700" y="183"/>
                        <a:pt x="10700" y="183"/>
                        <a:pt x="10700" y="153"/>
                      </a:cubicBezTo>
                      <a:cubicBezTo>
                        <a:pt x="10639" y="92"/>
                        <a:pt x="10609" y="61"/>
                        <a:pt x="10548" y="31"/>
                      </a:cubicBezTo>
                      <a:lnTo>
                        <a:pt x="1048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14"/>
                <p:cNvSpPr/>
                <p:nvPr/>
              </p:nvSpPr>
              <p:spPr>
                <a:xfrm>
                  <a:off x="1555022" y="2981983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71" name="Google Shape;371;p14"/>
          <p:cNvGrpSpPr/>
          <p:nvPr/>
        </p:nvGrpSpPr>
        <p:grpSpPr>
          <a:xfrm rot="10800000" flipH="1">
            <a:off x="3897588" y="4408140"/>
            <a:ext cx="482550" cy="1505350"/>
            <a:chOff x="3121150" y="-443725"/>
            <a:chExt cx="482550" cy="1505350"/>
          </a:xfrm>
        </p:grpSpPr>
        <p:sp>
          <p:nvSpPr>
            <p:cNvPr id="372" name="Google Shape;372;p14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" name="Google Shape;374;p14"/>
          <p:cNvGrpSpPr/>
          <p:nvPr/>
        </p:nvGrpSpPr>
        <p:grpSpPr>
          <a:xfrm rot="10800000" flipH="1">
            <a:off x="2766863" y="4835190"/>
            <a:ext cx="929375" cy="1078300"/>
            <a:chOff x="1990425" y="-443725"/>
            <a:chExt cx="929375" cy="1078300"/>
          </a:xfrm>
        </p:grpSpPr>
        <p:sp>
          <p:nvSpPr>
            <p:cNvPr id="375" name="Google Shape;375;p14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" name="Google Shape;377;p14"/>
          <p:cNvGrpSpPr/>
          <p:nvPr/>
        </p:nvGrpSpPr>
        <p:grpSpPr>
          <a:xfrm rot="10800000" flipH="1">
            <a:off x="2063963" y="4474240"/>
            <a:ext cx="1138350" cy="1439250"/>
            <a:chOff x="1287525" y="-443725"/>
            <a:chExt cx="1138350" cy="1439250"/>
          </a:xfrm>
        </p:grpSpPr>
        <p:sp>
          <p:nvSpPr>
            <p:cNvPr id="378" name="Google Shape;378;p14"/>
            <p:cNvSpPr/>
            <p:nvPr/>
          </p:nvSpPr>
          <p:spPr>
            <a:xfrm>
              <a:off x="128752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2307300" y="8769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14"/>
          <p:cNvGrpSpPr/>
          <p:nvPr/>
        </p:nvGrpSpPr>
        <p:grpSpPr>
          <a:xfrm rot="10800000" flipH="1">
            <a:off x="4772213" y="4408140"/>
            <a:ext cx="474200" cy="1505350"/>
            <a:chOff x="3995775" y="-443725"/>
            <a:chExt cx="474200" cy="1505350"/>
          </a:xfrm>
        </p:grpSpPr>
        <p:sp>
          <p:nvSpPr>
            <p:cNvPr id="381" name="Google Shape;381;p14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" name="Google Shape;383;p14"/>
          <p:cNvGrpSpPr/>
          <p:nvPr/>
        </p:nvGrpSpPr>
        <p:grpSpPr>
          <a:xfrm rot="10800000" flipH="1">
            <a:off x="5456113" y="4835190"/>
            <a:ext cx="920275" cy="1078300"/>
            <a:chOff x="4679675" y="-443725"/>
            <a:chExt cx="920275" cy="1078300"/>
          </a:xfrm>
        </p:grpSpPr>
        <p:sp>
          <p:nvSpPr>
            <p:cNvPr id="384" name="Google Shape;384;p14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" name="Google Shape;386;p14"/>
          <p:cNvGrpSpPr/>
          <p:nvPr/>
        </p:nvGrpSpPr>
        <p:grpSpPr>
          <a:xfrm rot="10800000" flipH="1">
            <a:off x="5950063" y="4474240"/>
            <a:ext cx="1129225" cy="1439250"/>
            <a:chOff x="5173625" y="-443725"/>
            <a:chExt cx="1129225" cy="1439250"/>
          </a:xfrm>
        </p:grpSpPr>
        <p:sp>
          <p:nvSpPr>
            <p:cNvPr id="387" name="Google Shape;387;p14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_1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15"/>
          <p:cNvGrpSpPr/>
          <p:nvPr/>
        </p:nvGrpSpPr>
        <p:grpSpPr>
          <a:xfrm>
            <a:off x="7513631" y="-475160"/>
            <a:ext cx="482550" cy="1505350"/>
            <a:chOff x="3121150" y="-443725"/>
            <a:chExt cx="482550" cy="1505350"/>
          </a:xfrm>
        </p:grpSpPr>
        <p:sp>
          <p:nvSpPr>
            <p:cNvPr id="391" name="Google Shape;391;p15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15"/>
          <p:cNvGrpSpPr/>
          <p:nvPr/>
        </p:nvGrpSpPr>
        <p:grpSpPr>
          <a:xfrm>
            <a:off x="8388256" y="-475160"/>
            <a:ext cx="474200" cy="1505350"/>
            <a:chOff x="3995775" y="-443725"/>
            <a:chExt cx="474200" cy="1505350"/>
          </a:xfrm>
        </p:grpSpPr>
        <p:sp>
          <p:nvSpPr>
            <p:cNvPr id="394" name="Google Shape;394;p15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6" name="Google Shape;396;p15"/>
          <p:cNvGrpSpPr/>
          <p:nvPr/>
        </p:nvGrpSpPr>
        <p:grpSpPr>
          <a:xfrm rot="10800000" flipH="1">
            <a:off x="119138" y="4268208"/>
            <a:ext cx="1129225" cy="1439250"/>
            <a:chOff x="5173625" y="-443725"/>
            <a:chExt cx="1129225" cy="1439250"/>
          </a:xfrm>
        </p:grpSpPr>
        <p:sp>
          <p:nvSpPr>
            <p:cNvPr id="397" name="Google Shape;397;p15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" name="Google Shape;399;p15"/>
          <p:cNvGrpSpPr/>
          <p:nvPr/>
        </p:nvGrpSpPr>
        <p:grpSpPr>
          <a:xfrm rot="10800000">
            <a:off x="713779" y="4534879"/>
            <a:ext cx="920275" cy="1078300"/>
            <a:chOff x="4679675" y="-443725"/>
            <a:chExt cx="920275" cy="1078300"/>
          </a:xfrm>
        </p:grpSpPr>
        <p:sp>
          <p:nvSpPr>
            <p:cNvPr id="400" name="Google Shape;400;p15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402;p15"/>
          <p:cNvGrpSpPr/>
          <p:nvPr/>
        </p:nvGrpSpPr>
        <p:grpSpPr>
          <a:xfrm>
            <a:off x="1050348" y="-469529"/>
            <a:ext cx="1195349" cy="1078296"/>
            <a:chOff x="4404625" y="-443721"/>
            <a:chExt cx="1195349" cy="1078296"/>
          </a:xfrm>
        </p:grpSpPr>
        <p:sp>
          <p:nvSpPr>
            <p:cNvPr id="403" name="Google Shape;403;p15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5" name="Google Shape;405;p15"/>
          <p:cNvGrpSpPr/>
          <p:nvPr/>
        </p:nvGrpSpPr>
        <p:grpSpPr>
          <a:xfrm rot="-5400000">
            <a:off x="-393663" y="-505555"/>
            <a:ext cx="2181860" cy="892524"/>
            <a:chOff x="6525475" y="148600"/>
            <a:chExt cx="2808779" cy="1148975"/>
          </a:xfrm>
        </p:grpSpPr>
        <p:sp>
          <p:nvSpPr>
            <p:cNvPr id="406" name="Google Shape;406;p15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" name="Google Shape;408;p15"/>
          <p:cNvGrpSpPr/>
          <p:nvPr/>
        </p:nvGrpSpPr>
        <p:grpSpPr>
          <a:xfrm rot="-5400000">
            <a:off x="29766" y="-247490"/>
            <a:ext cx="2181860" cy="892524"/>
            <a:chOff x="6525475" y="148600"/>
            <a:chExt cx="2808779" cy="1148975"/>
          </a:xfrm>
        </p:grpSpPr>
        <p:sp>
          <p:nvSpPr>
            <p:cNvPr id="409" name="Google Shape;409;p15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15"/>
          <p:cNvGrpSpPr/>
          <p:nvPr/>
        </p:nvGrpSpPr>
        <p:grpSpPr>
          <a:xfrm rot="10800000">
            <a:off x="7892346" y="4268208"/>
            <a:ext cx="1129225" cy="1439250"/>
            <a:chOff x="5173625" y="-443725"/>
            <a:chExt cx="1129225" cy="1439250"/>
          </a:xfrm>
        </p:grpSpPr>
        <p:sp>
          <p:nvSpPr>
            <p:cNvPr id="412" name="Google Shape;412;p15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" name="Google Shape;414;p15"/>
          <p:cNvGrpSpPr/>
          <p:nvPr/>
        </p:nvGrpSpPr>
        <p:grpSpPr>
          <a:xfrm rot="10800000" flipH="1">
            <a:off x="7506654" y="4534879"/>
            <a:ext cx="920275" cy="1078300"/>
            <a:chOff x="4679675" y="-443725"/>
            <a:chExt cx="920275" cy="1078300"/>
          </a:xfrm>
        </p:grpSpPr>
        <p:sp>
          <p:nvSpPr>
            <p:cNvPr id="415" name="Google Shape;415;p15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" name="Google Shape;417;p15"/>
          <p:cNvSpPr txBox="1">
            <a:spLocks noGrp="1"/>
          </p:cNvSpPr>
          <p:nvPr>
            <p:ph type="title"/>
          </p:nvPr>
        </p:nvSpPr>
        <p:spPr>
          <a:xfrm>
            <a:off x="720000" y="2571750"/>
            <a:ext cx="21003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18" name="Google Shape;418;p15"/>
          <p:cNvSpPr txBox="1">
            <a:spLocks noGrp="1"/>
          </p:cNvSpPr>
          <p:nvPr>
            <p:ph type="subTitle" idx="1"/>
          </p:nvPr>
        </p:nvSpPr>
        <p:spPr>
          <a:xfrm>
            <a:off x="720000" y="3009850"/>
            <a:ext cx="2100300" cy="6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15"/>
          <p:cNvSpPr txBox="1">
            <a:spLocks noGrp="1"/>
          </p:cNvSpPr>
          <p:nvPr>
            <p:ph type="title" idx="2"/>
          </p:nvPr>
        </p:nvSpPr>
        <p:spPr>
          <a:xfrm>
            <a:off x="3521850" y="2571750"/>
            <a:ext cx="21003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20" name="Google Shape;420;p15"/>
          <p:cNvSpPr txBox="1">
            <a:spLocks noGrp="1"/>
          </p:cNvSpPr>
          <p:nvPr>
            <p:ph type="subTitle" idx="3"/>
          </p:nvPr>
        </p:nvSpPr>
        <p:spPr>
          <a:xfrm>
            <a:off x="3521850" y="3009850"/>
            <a:ext cx="2100300" cy="6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15"/>
          <p:cNvSpPr txBox="1">
            <a:spLocks noGrp="1"/>
          </p:cNvSpPr>
          <p:nvPr>
            <p:ph type="title" idx="4"/>
          </p:nvPr>
        </p:nvSpPr>
        <p:spPr>
          <a:xfrm>
            <a:off x="6323700" y="2571750"/>
            <a:ext cx="21003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22" name="Google Shape;422;p15"/>
          <p:cNvSpPr txBox="1">
            <a:spLocks noGrp="1"/>
          </p:cNvSpPr>
          <p:nvPr>
            <p:ph type="subTitle" idx="5"/>
          </p:nvPr>
        </p:nvSpPr>
        <p:spPr>
          <a:xfrm>
            <a:off x="6323700" y="3009850"/>
            <a:ext cx="2100300" cy="6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15"/>
          <p:cNvSpPr txBox="1">
            <a:spLocks noGrp="1"/>
          </p:cNvSpPr>
          <p:nvPr>
            <p:ph type="title" idx="6"/>
          </p:nvPr>
        </p:nvSpPr>
        <p:spPr>
          <a:xfrm>
            <a:off x="1485450" y="539700"/>
            <a:ext cx="61731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6"/>
          <p:cNvSpPr txBox="1">
            <a:spLocks noGrp="1"/>
          </p:cNvSpPr>
          <p:nvPr>
            <p:ph type="title"/>
          </p:nvPr>
        </p:nvSpPr>
        <p:spPr>
          <a:xfrm>
            <a:off x="713288" y="2910719"/>
            <a:ext cx="17430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26" name="Google Shape;426;p16"/>
          <p:cNvSpPr txBox="1">
            <a:spLocks noGrp="1"/>
          </p:cNvSpPr>
          <p:nvPr>
            <p:ph type="subTitle" idx="1"/>
          </p:nvPr>
        </p:nvSpPr>
        <p:spPr>
          <a:xfrm>
            <a:off x="713288" y="3349725"/>
            <a:ext cx="1743000" cy="6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16"/>
          <p:cNvSpPr txBox="1">
            <a:spLocks noGrp="1"/>
          </p:cNvSpPr>
          <p:nvPr>
            <p:ph type="title" idx="2"/>
          </p:nvPr>
        </p:nvSpPr>
        <p:spPr>
          <a:xfrm>
            <a:off x="2704760" y="2910719"/>
            <a:ext cx="17430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28" name="Google Shape;428;p16"/>
          <p:cNvSpPr txBox="1">
            <a:spLocks noGrp="1"/>
          </p:cNvSpPr>
          <p:nvPr>
            <p:ph type="subTitle" idx="3"/>
          </p:nvPr>
        </p:nvSpPr>
        <p:spPr>
          <a:xfrm>
            <a:off x="2704760" y="3349725"/>
            <a:ext cx="1743000" cy="6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16"/>
          <p:cNvSpPr txBox="1">
            <a:spLocks noGrp="1"/>
          </p:cNvSpPr>
          <p:nvPr>
            <p:ph type="title" idx="4"/>
          </p:nvPr>
        </p:nvSpPr>
        <p:spPr>
          <a:xfrm>
            <a:off x="6687713" y="2910719"/>
            <a:ext cx="17430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30" name="Google Shape;430;p16"/>
          <p:cNvSpPr txBox="1">
            <a:spLocks noGrp="1"/>
          </p:cNvSpPr>
          <p:nvPr>
            <p:ph type="subTitle" idx="5"/>
          </p:nvPr>
        </p:nvSpPr>
        <p:spPr>
          <a:xfrm>
            <a:off x="6687713" y="3349725"/>
            <a:ext cx="1743000" cy="6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16"/>
          <p:cNvSpPr txBox="1">
            <a:spLocks noGrp="1"/>
          </p:cNvSpPr>
          <p:nvPr>
            <p:ph type="title" idx="6"/>
          </p:nvPr>
        </p:nvSpPr>
        <p:spPr>
          <a:xfrm>
            <a:off x="4696235" y="2910719"/>
            <a:ext cx="17430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32" name="Google Shape;432;p16"/>
          <p:cNvSpPr txBox="1">
            <a:spLocks noGrp="1"/>
          </p:cNvSpPr>
          <p:nvPr>
            <p:ph type="subTitle" idx="7"/>
          </p:nvPr>
        </p:nvSpPr>
        <p:spPr>
          <a:xfrm>
            <a:off x="4696235" y="3349725"/>
            <a:ext cx="1743000" cy="6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16"/>
          <p:cNvSpPr txBox="1">
            <a:spLocks noGrp="1"/>
          </p:cNvSpPr>
          <p:nvPr>
            <p:ph type="title" idx="8"/>
          </p:nvPr>
        </p:nvSpPr>
        <p:spPr>
          <a:xfrm>
            <a:off x="1485450" y="539700"/>
            <a:ext cx="61731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16"/>
          <p:cNvGrpSpPr/>
          <p:nvPr/>
        </p:nvGrpSpPr>
        <p:grpSpPr>
          <a:xfrm rot="-5400000" flipH="1">
            <a:off x="7480661" y="-165192"/>
            <a:ext cx="2014791" cy="719731"/>
            <a:chOff x="-85249" y="4203623"/>
            <a:chExt cx="2014791" cy="719731"/>
          </a:xfrm>
        </p:grpSpPr>
        <p:grpSp>
          <p:nvGrpSpPr>
            <p:cNvPr id="435" name="Google Shape;435;p16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436" name="Google Shape;436;p16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6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8" name="Google Shape;438;p16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439" name="Google Shape;439;p16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6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1" name="Google Shape;441;p16"/>
          <p:cNvGrpSpPr/>
          <p:nvPr/>
        </p:nvGrpSpPr>
        <p:grpSpPr>
          <a:xfrm rot="-5400000" flipH="1">
            <a:off x="7870685" y="112474"/>
            <a:ext cx="2014791" cy="469199"/>
            <a:chOff x="-35118" y="4345992"/>
            <a:chExt cx="2014791" cy="469199"/>
          </a:xfrm>
        </p:grpSpPr>
        <p:sp>
          <p:nvSpPr>
            <p:cNvPr id="442" name="Google Shape;442;p16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1861099" y="4345992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16"/>
          <p:cNvGrpSpPr/>
          <p:nvPr/>
        </p:nvGrpSpPr>
        <p:grpSpPr>
          <a:xfrm>
            <a:off x="-272766" y="4539543"/>
            <a:ext cx="2014791" cy="473128"/>
            <a:chOff x="-35118" y="4342063"/>
            <a:chExt cx="2014791" cy="473128"/>
          </a:xfrm>
        </p:grpSpPr>
        <p:sp>
          <p:nvSpPr>
            <p:cNvPr id="445" name="Google Shape;445;p16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6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" name="Google Shape;447;p16"/>
          <p:cNvGrpSpPr/>
          <p:nvPr/>
        </p:nvGrpSpPr>
        <p:grpSpPr>
          <a:xfrm>
            <a:off x="-217866" y="4785686"/>
            <a:ext cx="2014791" cy="473128"/>
            <a:chOff x="-35118" y="4342063"/>
            <a:chExt cx="2014791" cy="473128"/>
          </a:xfrm>
        </p:grpSpPr>
        <p:sp>
          <p:nvSpPr>
            <p:cNvPr id="448" name="Google Shape;448;p16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16"/>
          <p:cNvGrpSpPr/>
          <p:nvPr/>
        </p:nvGrpSpPr>
        <p:grpSpPr>
          <a:xfrm>
            <a:off x="-519445" y="4310943"/>
            <a:ext cx="2014791" cy="473128"/>
            <a:chOff x="-35118" y="4342063"/>
            <a:chExt cx="2014791" cy="473128"/>
          </a:xfrm>
        </p:grpSpPr>
        <p:sp>
          <p:nvSpPr>
            <p:cNvPr id="451" name="Google Shape;451;p16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7"/>
          <p:cNvSpPr txBox="1">
            <a:spLocks noGrp="1"/>
          </p:cNvSpPr>
          <p:nvPr>
            <p:ph type="title"/>
          </p:nvPr>
        </p:nvSpPr>
        <p:spPr>
          <a:xfrm>
            <a:off x="719975" y="1777850"/>
            <a:ext cx="21183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55" name="Google Shape;455;p17"/>
          <p:cNvSpPr txBox="1">
            <a:spLocks noGrp="1"/>
          </p:cNvSpPr>
          <p:nvPr>
            <p:ph type="subTitle" idx="1"/>
          </p:nvPr>
        </p:nvSpPr>
        <p:spPr>
          <a:xfrm>
            <a:off x="719975" y="2314575"/>
            <a:ext cx="2118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17"/>
          <p:cNvSpPr txBox="1">
            <a:spLocks noGrp="1"/>
          </p:cNvSpPr>
          <p:nvPr>
            <p:ph type="title" idx="2"/>
          </p:nvPr>
        </p:nvSpPr>
        <p:spPr>
          <a:xfrm>
            <a:off x="3512851" y="1777850"/>
            <a:ext cx="21183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57" name="Google Shape;457;p17"/>
          <p:cNvSpPr txBox="1">
            <a:spLocks noGrp="1"/>
          </p:cNvSpPr>
          <p:nvPr>
            <p:ph type="subTitle" idx="3"/>
          </p:nvPr>
        </p:nvSpPr>
        <p:spPr>
          <a:xfrm>
            <a:off x="3512850" y="2314575"/>
            <a:ext cx="2118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17"/>
          <p:cNvSpPr txBox="1">
            <a:spLocks noGrp="1"/>
          </p:cNvSpPr>
          <p:nvPr>
            <p:ph type="title" idx="4"/>
          </p:nvPr>
        </p:nvSpPr>
        <p:spPr>
          <a:xfrm>
            <a:off x="719975" y="3211250"/>
            <a:ext cx="21183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59" name="Google Shape;459;p17"/>
          <p:cNvSpPr txBox="1">
            <a:spLocks noGrp="1"/>
          </p:cNvSpPr>
          <p:nvPr>
            <p:ph type="subTitle" idx="5"/>
          </p:nvPr>
        </p:nvSpPr>
        <p:spPr>
          <a:xfrm>
            <a:off x="719975" y="3747975"/>
            <a:ext cx="2118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0" name="Google Shape;460;p17"/>
          <p:cNvSpPr txBox="1">
            <a:spLocks noGrp="1"/>
          </p:cNvSpPr>
          <p:nvPr>
            <p:ph type="title" idx="6"/>
          </p:nvPr>
        </p:nvSpPr>
        <p:spPr>
          <a:xfrm>
            <a:off x="3512851" y="3211250"/>
            <a:ext cx="21183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61" name="Google Shape;461;p17"/>
          <p:cNvSpPr txBox="1">
            <a:spLocks noGrp="1"/>
          </p:cNvSpPr>
          <p:nvPr>
            <p:ph type="subTitle" idx="7"/>
          </p:nvPr>
        </p:nvSpPr>
        <p:spPr>
          <a:xfrm>
            <a:off x="3512850" y="3747975"/>
            <a:ext cx="2118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17"/>
          <p:cNvSpPr txBox="1">
            <a:spLocks noGrp="1"/>
          </p:cNvSpPr>
          <p:nvPr>
            <p:ph type="title" idx="8"/>
          </p:nvPr>
        </p:nvSpPr>
        <p:spPr>
          <a:xfrm>
            <a:off x="6305728" y="1777850"/>
            <a:ext cx="21183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63" name="Google Shape;463;p17"/>
          <p:cNvSpPr txBox="1">
            <a:spLocks noGrp="1"/>
          </p:cNvSpPr>
          <p:nvPr>
            <p:ph type="subTitle" idx="9"/>
          </p:nvPr>
        </p:nvSpPr>
        <p:spPr>
          <a:xfrm>
            <a:off x="6305725" y="2314575"/>
            <a:ext cx="2118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17"/>
          <p:cNvSpPr txBox="1">
            <a:spLocks noGrp="1"/>
          </p:cNvSpPr>
          <p:nvPr>
            <p:ph type="title" idx="13"/>
          </p:nvPr>
        </p:nvSpPr>
        <p:spPr>
          <a:xfrm>
            <a:off x="6305728" y="3211250"/>
            <a:ext cx="21183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65" name="Google Shape;465;p17"/>
          <p:cNvSpPr txBox="1">
            <a:spLocks noGrp="1"/>
          </p:cNvSpPr>
          <p:nvPr>
            <p:ph type="subTitle" idx="14"/>
          </p:nvPr>
        </p:nvSpPr>
        <p:spPr>
          <a:xfrm>
            <a:off x="6305725" y="3747975"/>
            <a:ext cx="2118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17"/>
          <p:cNvSpPr txBox="1">
            <a:spLocks noGrp="1"/>
          </p:cNvSpPr>
          <p:nvPr>
            <p:ph type="title" idx="15"/>
          </p:nvPr>
        </p:nvSpPr>
        <p:spPr>
          <a:xfrm>
            <a:off x="1485450" y="539700"/>
            <a:ext cx="61731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grpSp>
        <p:nvGrpSpPr>
          <p:cNvPr id="467" name="Google Shape;467;p17"/>
          <p:cNvGrpSpPr/>
          <p:nvPr/>
        </p:nvGrpSpPr>
        <p:grpSpPr>
          <a:xfrm>
            <a:off x="7895789" y="-867371"/>
            <a:ext cx="1368260" cy="1078296"/>
            <a:chOff x="4231725" y="-443721"/>
            <a:chExt cx="1368260" cy="1078296"/>
          </a:xfrm>
        </p:grpSpPr>
        <p:sp>
          <p:nvSpPr>
            <p:cNvPr id="468" name="Google Shape;468;p17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7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17"/>
          <p:cNvGrpSpPr/>
          <p:nvPr/>
        </p:nvGrpSpPr>
        <p:grpSpPr>
          <a:xfrm>
            <a:off x="8380489" y="-105375"/>
            <a:ext cx="1129225" cy="1439250"/>
            <a:chOff x="5173625" y="-443725"/>
            <a:chExt cx="1129225" cy="1439250"/>
          </a:xfrm>
        </p:grpSpPr>
        <p:sp>
          <p:nvSpPr>
            <p:cNvPr id="471" name="Google Shape;471;p17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7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17"/>
          <p:cNvGrpSpPr/>
          <p:nvPr/>
        </p:nvGrpSpPr>
        <p:grpSpPr>
          <a:xfrm>
            <a:off x="8142568" y="-638771"/>
            <a:ext cx="1368260" cy="1078296"/>
            <a:chOff x="4231725" y="-443721"/>
            <a:chExt cx="1368260" cy="1078296"/>
          </a:xfrm>
        </p:grpSpPr>
        <p:sp>
          <p:nvSpPr>
            <p:cNvPr id="474" name="Google Shape;474;p17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7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" name="Google Shape;476;p17"/>
          <p:cNvGrpSpPr/>
          <p:nvPr/>
        </p:nvGrpSpPr>
        <p:grpSpPr>
          <a:xfrm flipH="1">
            <a:off x="149468" y="-695771"/>
            <a:ext cx="1368260" cy="1078296"/>
            <a:chOff x="4231725" y="-443721"/>
            <a:chExt cx="1368260" cy="1078296"/>
          </a:xfrm>
        </p:grpSpPr>
        <p:sp>
          <p:nvSpPr>
            <p:cNvPr id="477" name="Google Shape;477;p17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7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17"/>
          <p:cNvGrpSpPr/>
          <p:nvPr/>
        </p:nvGrpSpPr>
        <p:grpSpPr>
          <a:xfrm flipH="1">
            <a:off x="-97311" y="-467171"/>
            <a:ext cx="1368260" cy="1078296"/>
            <a:chOff x="4231725" y="-443721"/>
            <a:chExt cx="1368260" cy="1078296"/>
          </a:xfrm>
        </p:grpSpPr>
        <p:sp>
          <p:nvSpPr>
            <p:cNvPr id="480" name="Google Shape;480;p17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7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" name="Google Shape;482;p17"/>
          <p:cNvGrpSpPr/>
          <p:nvPr/>
        </p:nvGrpSpPr>
        <p:grpSpPr>
          <a:xfrm flipH="1">
            <a:off x="-609048" y="-238571"/>
            <a:ext cx="1368260" cy="1078296"/>
            <a:chOff x="4231725" y="-443721"/>
            <a:chExt cx="1368260" cy="1078296"/>
          </a:xfrm>
        </p:grpSpPr>
        <p:sp>
          <p:nvSpPr>
            <p:cNvPr id="483" name="Google Shape;483;p17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7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85" name="Google Shape;485;p17"/>
          <p:cNvCxnSpPr/>
          <p:nvPr/>
        </p:nvCxnSpPr>
        <p:spPr>
          <a:xfrm>
            <a:off x="-6850" y="4601725"/>
            <a:ext cx="8517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7" name="Google Shape;487;p18"/>
          <p:cNvGrpSpPr/>
          <p:nvPr/>
        </p:nvGrpSpPr>
        <p:grpSpPr>
          <a:xfrm>
            <a:off x="7068170" y="-466234"/>
            <a:ext cx="1368260" cy="1078296"/>
            <a:chOff x="4231725" y="-443721"/>
            <a:chExt cx="1368260" cy="1078296"/>
          </a:xfrm>
        </p:grpSpPr>
        <p:sp>
          <p:nvSpPr>
            <p:cNvPr id="488" name="Google Shape;488;p18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8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Google Shape;490;p18"/>
          <p:cNvGrpSpPr/>
          <p:nvPr/>
        </p:nvGrpSpPr>
        <p:grpSpPr>
          <a:xfrm>
            <a:off x="8010070" y="-466238"/>
            <a:ext cx="1129225" cy="1439250"/>
            <a:chOff x="5173625" y="-443725"/>
            <a:chExt cx="1129225" cy="1439250"/>
          </a:xfrm>
        </p:grpSpPr>
        <p:sp>
          <p:nvSpPr>
            <p:cNvPr id="491" name="Google Shape;491;p18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8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18"/>
          <p:cNvGrpSpPr/>
          <p:nvPr/>
        </p:nvGrpSpPr>
        <p:grpSpPr>
          <a:xfrm flipH="1">
            <a:off x="707991" y="-472343"/>
            <a:ext cx="920275" cy="1078300"/>
            <a:chOff x="4679675" y="-443725"/>
            <a:chExt cx="920275" cy="1078300"/>
          </a:xfrm>
        </p:grpSpPr>
        <p:sp>
          <p:nvSpPr>
            <p:cNvPr id="494" name="Google Shape;494;p18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8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Google Shape;496;p18"/>
          <p:cNvGrpSpPr/>
          <p:nvPr/>
        </p:nvGrpSpPr>
        <p:grpSpPr>
          <a:xfrm flipH="1">
            <a:off x="5091" y="-472343"/>
            <a:ext cx="1129225" cy="1439250"/>
            <a:chOff x="5173625" y="-443725"/>
            <a:chExt cx="1129225" cy="1439250"/>
          </a:xfrm>
        </p:grpSpPr>
        <p:sp>
          <p:nvSpPr>
            <p:cNvPr id="497" name="Google Shape;497;p18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8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Google Shape;499;p18"/>
          <p:cNvGrpSpPr/>
          <p:nvPr/>
        </p:nvGrpSpPr>
        <p:grpSpPr>
          <a:xfrm>
            <a:off x="8479270" y="-223284"/>
            <a:ext cx="1368260" cy="1078296"/>
            <a:chOff x="4231725" y="-443721"/>
            <a:chExt cx="1368260" cy="1078296"/>
          </a:xfrm>
        </p:grpSpPr>
        <p:sp>
          <p:nvSpPr>
            <p:cNvPr id="500" name="Google Shape;500;p18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8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2" name="Google Shape;502;p18"/>
          <p:cNvGrpSpPr/>
          <p:nvPr/>
        </p:nvGrpSpPr>
        <p:grpSpPr>
          <a:xfrm flipH="1">
            <a:off x="-98709" y="-223280"/>
            <a:ext cx="920275" cy="1078300"/>
            <a:chOff x="4679675" y="-443725"/>
            <a:chExt cx="920275" cy="1078300"/>
          </a:xfrm>
        </p:grpSpPr>
        <p:sp>
          <p:nvSpPr>
            <p:cNvPr id="503" name="Google Shape;503;p18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8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5" name="Google Shape;505;p18"/>
          <p:cNvSpPr txBox="1">
            <a:spLocks noGrp="1"/>
          </p:cNvSpPr>
          <p:nvPr>
            <p:ph type="title"/>
          </p:nvPr>
        </p:nvSpPr>
        <p:spPr>
          <a:xfrm>
            <a:off x="1774800" y="539700"/>
            <a:ext cx="55944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9"/>
          <p:cNvSpPr txBox="1">
            <a:spLocks noGrp="1"/>
          </p:cNvSpPr>
          <p:nvPr>
            <p:ph type="title"/>
          </p:nvPr>
        </p:nvSpPr>
        <p:spPr>
          <a:xfrm>
            <a:off x="713325" y="539700"/>
            <a:ext cx="35247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grpSp>
        <p:nvGrpSpPr>
          <p:cNvPr id="508" name="Google Shape;508;p19"/>
          <p:cNvGrpSpPr/>
          <p:nvPr/>
        </p:nvGrpSpPr>
        <p:grpSpPr>
          <a:xfrm>
            <a:off x="6521425" y="-33816"/>
            <a:ext cx="2852632" cy="755873"/>
            <a:chOff x="6521425" y="153500"/>
            <a:chExt cx="2852632" cy="755873"/>
          </a:xfrm>
        </p:grpSpPr>
        <p:grpSp>
          <p:nvGrpSpPr>
            <p:cNvPr id="509" name="Google Shape;509;p19"/>
            <p:cNvGrpSpPr/>
            <p:nvPr/>
          </p:nvGrpSpPr>
          <p:grpSpPr>
            <a:xfrm>
              <a:off x="6521425" y="153500"/>
              <a:ext cx="2257381" cy="391400"/>
              <a:chOff x="6521425" y="153500"/>
              <a:chExt cx="2257381" cy="391400"/>
            </a:xfrm>
          </p:grpSpPr>
          <p:sp>
            <p:nvSpPr>
              <p:cNvPr id="510" name="Google Shape;510;p19"/>
              <p:cNvSpPr/>
              <p:nvPr/>
            </p:nvSpPr>
            <p:spPr>
              <a:xfrm>
                <a:off x="6623375" y="153500"/>
                <a:ext cx="2155431" cy="342293"/>
              </a:xfrm>
              <a:custGeom>
                <a:avLst/>
                <a:gdLst/>
                <a:ahLst/>
                <a:cxnLst/>
                <a:rect l="l" t="t" r="r" b="b"/>
                <a:pathLst>
                  <a:path w="49394" h="7844" extrusionOk="0">
                    <a:moveTo>
                      <a:pt x="41551" y="1"/>
                    </a:moveTo>
                    <a:lnTo>
                      <a:pt x="41369" y="31"/>
                    </a:lnTo>
                    <a:lnTo>
                      <a:pt x="34104" y="7235"/>
                    </a:lnTo>
                    <a:lnTo>
                      <a:pt x="0" y="7235"/>
                    </a:lnTo>
                    <a:lnTo>
                      <a:pt x="0" y="7843"/>
                    </a:lnTo>
                    <a:lnTo>
                      <a:pt x="34287" y="7843"/>
                    </a:lnTo>
                    <a:lnTo>
                      <a:pt x="34347" y="7813"/>
                    </a:lnTo>
                    <a:cubicBezTo>
                      <a:pt x="34378" y="7813"/>
                      <a:pt x="34439" y="7782"/>
                      <a:pt x="34469" y="7721"/>
                    </a:cubicBezTo>
                    <a:lnTo>
                      <a:pt x="41642" y="578"/>
                    </a:lnTo>
                    <a:lnTo>
                      <a:pt x="49393" y="578"/>
                    </a:lnTo>
                    <a:lnTo>
                      <a:pt x="493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9"/>
              <p:cNvSpPr/>
              <p:nvPr/>
            </p:nvSpPr>
            <p:spPr>
              <a:xfrm>
                <a:off x="6521425" y="42710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2" name="Google Shape;512;p19"/>
            <p:cNvGrpSpPr/>
            <p:nvPr/>
          </p:nvGrpSpPr>
          <p:grpSpPr>
            <a:xfrm>
              <a:off x="6826225" y="326868"/>
              <a:ext cx="2547832" cy="405548"/>
              <a:chOff x="6826225" y="344423"/>
              <a:chExt cx="2547832" cy="405548"/>
            </a:xfrm>
          </p:grpSpPr>
          <p:sp>
            <p:nvSpPr>
              <p:cNvPr id="513" name="Google Shape;513;p19"/>
              <p:cNvSpPr/>
              <p:nvPr/>
            </p:nvSpPr>
            <p:spPr>
              <a:xfrm>
                <a:off x="6928175" y="344423"/>
                <a:ext cx="2445882" cy="350889"/>
              </a:xfrm>
              <a:custGeom>
                <a:avLst/>
                <a:gdLst/>
                <a:ahLst/>
                <a:cxnLst/>
                <a:rect l="l" t="t" r="r" b="b"/>
                <a:pathLst>
                  <a:path w="56050" h="8041" extrusionOk="0">
                    <a:moveTo>
                      <a:pt x="43369" y="1"/>
                    </a:moveTo>
                    <a:cubicBezTo>
                      <a:pt x="43113" y="1"/>
                      <a:pt x="42857" y="119"/>
                      <a:pt x="42706" y="320"/>
                    </a:cubicBezTo>
                    <a:lnTo>
                      <a:pt x="35837" y="7190"/>
                    </a:lnTo>
                    <a:cubicBezTo>
                      <a:pt x="35776" y="7220"/>
                      <a:pt x="35746" y="7281"/>
                      <a:pt x="35685" y="7342"/>
                    </a:cubicBezTo>
                    <a:cubicBezTo>
                      <a:pt x="35654" y="7372"/>
                      <a:pt x="35624" y="7403"/>
                      <a:pt x="35594" y="7433"/>
                    </a:cubicBezTo>
                    <a:lnTo>
                      <a:pt x="0" y="7433"/>
                    </a:lnTo>
                    <a:lnTo>
                      <a:pt x="0" y="8041"/>
                    </a:lnTo>
                    <a:lnTo>
                      <a:pt x="35624" y="8041"/>
                    </a:lnTo>
                    <a:cubicBezTo>
                      <a:pt x="35806" y="8041"/>
                      <a:pt x="35989" y="7919"/>
                      <a:pt x="36141" y="7767"/>
                    </a:cubicBezTo>
                    <a:cubicBezTo>
                      <a:pt x="36171" y="7706"/>
                      <a:pt x="36202" y="7676"/>
                      <a:pt x="36232" y="7646"/>
                    </a:cubicBezTo>
                    <a:lnTo>
                      <a:pt x="43162" y="715"/>
                    </a:lnTo>
                    <a:lnTo>
                      <a:pt x="43193" y="655"/>
                    </a:lnTo>
                    <a:cubicBezTo>
                      <a:pt x="43223" y="594"/>
                      <a:pt x="43253" y="594"/>
                      <a:pt x="43497" y="594"/>
                    </a:cubicBezTo>
                    <a:lnTo>
                      <a:pt x="56050" y="594"/>
                    </a:lnTo>
                    <a:lnTo>
                      <a:pt x="56050" y="16"/>
                    </a:lnTo>
                    <a:lnTo>
                      <a:pt x="43527" y="16"/>
                    </a:lnTo>
                    <a:cubicBezTo>
                      <a:pt x="43475" y="6"/>
                      <a:pt x="43422" y="1"/>
                      <a:pt x="43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9"/>
              <p:cNvSpPr/>
              <p:nvPr/>
            </p:nvSpPr>
            <p:spPr>
              <a:xfrm>
                <a:off x="6826225" y="63217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5" name="Google Shape;515;p19"/>
            <p:cNvSpPr/>
            <p:nvPr/>
          </p:nvSpPr>
          <p:spPr>
            <a:xfrm>
              <a:off x="6775775" y="828445"/>
              <a:ext cx="2424560" cy="26575"/>
            </a:xfrm>
            <a:custGeom>
              <a:avLst/>
              <a:gdLst/>
              <a:ahLst/>
              <a:cxnLst/>
              <a:rect l="l" t="t" r="r" b="b"/>
              <a:pathLst>
                <a:path w="39150" h="609" extrusionOk="0">
                  <a:moveTo>
                    <a:pt x="0" y="0"/>
                  </a:moveTo>
                  <a:lnTo>
                    <a:pt x="0" y="608"/>
                  </a:lnTo>
                  <a:lnTo>
                    <a:pt x="39150" y="608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9"/>
            <p:cNvSpPr/>
            <p:nvPr/>
          </p:nvSpPr>
          <p:spPr>
            <a:xfrm>
              <a:off x="6673825" y="791573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1" y="2007"/>
                  </a:moveTo>
                  <a:cubicBezTo>
                    <a:pt x="1" y="3830"/>
                    <a:pt x="2189" y="4712"/>
                    <a:pt x="3466" y="3466"/>
                  </a:cubicBezTo>
                  <a:cubicBezTo>
                    <a:pt x="4742" y="2189"/>
                    <a:pt x="3830" y="1"/>
                    <a:pt x="2037" y="1"/>
                  </a:cubicBezTo>
                  <a:cubicBezTo>
                    <a:pt x="912" y="1"/>
                    <a:pt x="1" y="912"/>
                    <a:pt x="1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_1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0"/>
          <p:cNvSpPr txBox="1">
            <a:spLocks noGrp="1"/>
          </p:cNvSpPr>
          <p:nvPr>
            <p:ph type="title"/>
          </p:nvPr>
        </p:nvSpPr>
        <p:spPr>
          <a:xfrm>
            <a:off x="713325" y="539700"/>
            <a:ext cx="77175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grpSp>
        <p:nvGrpSpPr>
          <p:cNvPr id="519" name="Google Shape;519;p20"/>
          <p:cNvGrpSpPr/>
          <p:nvPr/>
        </p:nvGrpSpPr>
        <p:grpSpPr>
          <a:xfrm>
            <a:off x="-217866" y="4785686"/>
            <a:ext cx="2014791" cy="473128"/>
            <a:chOff x="-35118" y="4342063"/>
            <a:chExt cx="2014791" cy="473128"/>
          </a:xfrm>
        </p:grpSpPr>
        <p:sp>
          <p:nvSpPr>
            <p:cNvPr id="520" name="Google Shape;520;p20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0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2" name="Google Shape;522;p20"/>
          <p:cNvGrpSpPr/>
          <p:nvPr/>
        </p:nvGrpSpPr>
        <p:grpSpPr>
          <a:xfrm>
            <a:off x="-519445" y="4548261"/>
            <a:ext cx="2014791" cy="473128"/>
            <a:chOff x="-35118" y="4342063"/>
            <a:chExt cx="2014791" cy="473128"/>
          </a:xfrm>
        </p:grpSpPr>
        <p:sp>
          <p:nvSpPr>
            <p:cNvPr id="523" name="Google Shape;523;p20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" name="Google Shape;525;p20"/>
          <p:cNvGrpSpPr/>
          <p:nvPr/>
        </p:nvGrpSpPr>
        <p:grpSpPr>
          <a:xfrm>
            <a:off x="283349" y="-475160"/>
            <a:ext cx="482550" cy="1505350"/>
            <a:chOff x="3121150" y="-443725"/>
            <a:chExt cx="482550" cy="1505350"/>
          </a:xfrm>
        </p:grpSpPr>
        <p:sp>
          <p:nvSpPr>
            <p:cNvPr id="526" name="Google Shape;526;p20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0"/>
          <p:cNvGrpSpPr/>
          <p:nvPr/>
        </p:nvGrpSpPr>
        <p:grpSpPr>
          <a:xfrm>
            <a:off x="87035" y="-122260"/>
            <a:ext cx="482550" cy="1505350"/>
            <a:chOff x="3121150" y="-443725"/>
            <a:chExt cx="482550" cy="1505350"/>
          </a:xfrm>
        </p:grpSpPr>
        <p:sp>
          <p:nvSpPr>
            <p:cNvPr id="529" name="Google Shape;529;p20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20"/>
          <p:cNvGrpSpPr/>
          <p:nvPr/>
        </p:nvGrpSpPr>
        <p:grpSpPr>
          <a:xfrm flipH="1">
            <a:off x="8377659" y="-483877"/>
            <a:ext cx="482550" cy="1505350"/>
            <a:chOff x="3121150" y="-443725"/>
            <a:chExt cx="482550" cy="1505350"/>
          </a:xfrm>
        </p:grpSpPr>
        <p:sp>
          <p:nvSpPr>
            <p:cNvPr id="532" name="Google Shape;532;p20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20"/>
          <p:cNvGrpSpPr/>
          <p:nvPr/>
        </p:nvGrpSpPr>
        <p:grpSpPr>
          <a:xfrm flipH="1">
            <a:off x="8573974" y="-130977"/>
            <a:ext cx="482550" cy="1505350"/>
            <a:chOff x="3121150" y="-443725"/>
            <a:chExt cx="482550" cy="1505350"/>
          </a:xfrm>
        </p:grpSpPr>
        <p:sp>
          <p:nvSpPr>
            <p:cNvPr id="535" name="Google Shape;535;p20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2450700" y="3072854"/>
            <a:ext cx="4242600" cy="6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2" name="Google Shape;72;p3"/>
          <p:cNvSpPr txBox="1">
            <a:spLocks noGrp="1"/>
          </p:cNvSpPr>
          <p:nvPr>
            <p:ph type="title" idx="2" hasCustomPrompt="1"/>
          </p:nvPr>
        </p:nvSpPr>
        <p:spPr>
          <a:xfrm>
            <a:off x="3995121" y="1227576"/>
            <a:ext cx="1157400" cy="11574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3" name="Google Shape;73;p3"/>
          <p:cNvSpPr txBox="1">
            <a:spLocks noGrp="1"/>
          </p:cNvSpPr>
          <p:nvPr>
            <p:ph type="subTitle" idx="1"/>
          </p:nvPr>
        </p:nvSpPr>
        <p:spPr>
          <a:xfrm>
            <a:off x="2509200" y="3652872"/>
            <a:ext cx="41256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4" name="Google Shape;74;p3"/>
          <p:cNvGrpSpPr/>
          <p:nvPr/>
        </p:nvGrpSpPr>
        <p:grpSpPr>
          <a:xfrm flipH="1">
            <a:off x="7153751" y="4056822"/>
            <a:ext cx="2074949" cy="962378"/>
            <a:chOff x="-85249" y="3960975"/>
            <a:chExt cx="2074949" cy="962378"/>
          </a:xfrm>
        </p:grpSpPr>
        <p:grpSp>
          <p:nvGrpSpPr>
            <p:cNvPr id="75" name="Google Shape;75;p3"/>
            <p:cNvGrpSpPr/>
            <p:nvPr/>
          </p:nvGrpSpPr>
          <p:grpSpPr>
            <a:xfrm>
              <a:off x="-44137" y="3960975"/>
              <a:ext cx="2033837" cy="459179"/>
              <a:chOff x="-101291" y="3971002"/>
              <a:chExt cx="2033837" cy="459179"/>
            </a:xfrm>
          </p:grpSpPr>
          <p:sp>
            <p:nvSpPr>
              <p:cNvPr id="76" name="Google Shape;76;p3"/>
              <p:cNvSpPr/>
              <p:nvPr/>
            </p:nvSpPr>
            <p:spPr>
              <a:xfrm rot="-5400000">
                <a:off x="646715" y="3256635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1813971" y="397100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" name="Google Shape;78;p3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79" name="Google Shape;79;p3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" name="Google Shape;81;p3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82" name="Google Shape;82;p3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4" name="Google Shape;84;p3"/>
          <p:cNvGrpSpPr/>
          <p:nvPr/>
        </p:nvGrpSpPr>
        <p:grpSpPr>
          <a:xfrm flipH="1">
            <a:off x="323625" y="3807546"/>
            <a:ext cx="1138350" cy="1418750"/>
            <a:chOff x="1287525" y="3801250"/>
            <a:chExt cx="1138350" cy="1418750"/>
          </a:xfrm>
        </p:grpSpPr>
        <p:sp>
          <p:nvSpPr>
            <p:cNvPr id="85" name="Google Shape;85;p3"/>
            <p:cNvSpPr/>
            <p:nvPr/>
          </p:nvSpPr>
          <p:spPr>
            <a:xfrm>
              <a:off x="1287525" y="3909150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2307300" y="3801250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87;p3"/>
          <p:cNvGrpSpPr/>
          <p:nvPr/>
        </p:nvGrpSpPr>
        <p:grpSpPr>
          <a:xfrm flipH="1">
            <a:off x="210775" y="4159825"/>
            <a:ext cx="929375" cy="1057800"/>
            <a:chOff x="8076400" y="4159825"/>
            <a:chExt cx="929375" cy="1057800"/>
          </a:xfrm>
        </p:grpSpPr>
        <p:sp>
          <p:nvSpPr>
            <p:cNvPr id="88" name="Google Shape;88;p3"/>
            <p:cNvSpPr/>
            <p:nvPr/>
          </p:nvSpPr>
          <p:spPr>
            <a:xfrm flipH="1">
              <a:off x="8178975" y="4229750"/>
              <a:ext cx="826800" cy="987875"/>
            </a:xfrm>
            <a:custGeom>
              <a:avLst/>
              <a:gdLst/>
              <a:ahLst/>
              <a:cxnLst/>
              <a:rect l="l" t="t" r="r" b="b"/>
              <a:pathLst>
                <a:path w="33072" h="39515" fill="none" extrusionOk="0">
                  <a:moveTo>
                    <a:pt x="33071" y="0"/>
                  </a:moveTo>
                  <a:lnTo>
                    <a:pt x="0" y="0"/>
                  </a:lnTo>
                  <a:lnTo>
                    <a:pt x="0" y="395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 flipH="1">
              <a:off x="8076400" y="4159825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3" y="4712"/>
                    <a:pt x="2706" y="4712"/>
                  </a:cubicBezTo>
                  <a:cubicBezTo>
                    <a:pt x="3831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90;p3"/>
          <p:cNvGrpSpPr/>
          <p:nvPr/>
        </p:nvGrpSpPr>
        <p:grpSpPr>
          <a:xfrm>
            <a:off x="6993948" y="5750"/>
            <a:ext cx="1195349" cy="1078296"/>
            <a:chOff x="4404625" y="-443721"/>
            <a:chExt cx="1195349" cy="1078296"/>
          </a:xfrm>
        </p:grpSpPr>
        <p:sp>
          <p:nvSpPr>
            <p:cNvPr id="91" name="Google Shape;91;p3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93;p3"/>
          <p:cNvGrpSpPr/>
          <p:nvPr/>
        </p:nvGrpSpPr>
        <p:grpSpPr>
          <a:xfrm>
            <a:off x="7810151" y="-104276"/>
            <a:ext cx="1129225" cy="1439250"/>
            <a:chOff x="5173625" y="-443725"/>
            <a:chExt cx="1129225" cy="1439250"/>
          </a:xfrm>
        </p:grpSpPr>
        <p:sp>
          <p:nvSpPr>
            <p:cNvPr id="94" name="Google Shape;94;p3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 rot="10800000" flipH="1">
            <a:off x="-784112" y="147249"/>
            <a:ext cx="1138350" cy="1418750"/>
            <a:chOff x="-784112" y="3818928"/>
            <a:chExt cx="1138350" cy="1418750"/>
          </a:xfrm>
        </p:grpSpPr>
        <p:sp>
          <p:nvSpPr>
            <p:cNvPr id="97" name="Google Shape;97;p3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99;p3"/>
          <p:cNvGrpSpPr/>
          <p:nvPr/>
        </p:nvGrpSpPr>
        <p:grpSpPr>
          <a:xfrm rot="10800000" flipH="1">
            <a:off x="-370081" y="-96211"/>
            <a:ext cx="1138350" cy="1418750"/>
            <a:chOff x="-784112" y="3818928"/>
            <a:chExt cx="1138350" cy="1418750"/>
          </a:xfrm>
        </p:grpSpPr>
        <p:sp>
          <p:nvSpPr>
            <p:cNvPr id="100" name="Google Shape;100;p3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102;p3"/>
          <p:cNvGrpSpPr/>
          <p:nvPr/>
        </p:nvGrpSpPr>
        <p:grpSpPr>
          <a:xfrm rot="10800000" flipH="1">
            <a:off x="70117" y="-395120"/>
            <a:ext cx="1138350" cy="1418750"/>
            <a:chOff x="-784112" y="3818928"/>
            <a:chExt cx="1138350" cy="1418750"/>
          </a:xfrm>
        </p:grpSpPr>
        <p:sp>
          <p:nvSpPr>
            <p:cNvPr id="103" name="Google Shape;103;p3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_1_1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8" name="Google Shape;538;p21"/>
          <p:cNvGrpSpPr/>
          <p:nvPr/>
        </p:nvGrpSpPr>
        <p:grpSpPr>
          <a:xfrm rot="10800000" flipH="1">
            <a:off x="7503134" y="4535967"/>
            <a:ext cx="920275" cy="1078300"/>
            <a:chOff x="4679675" y="-443725"/>
            <a:chExt cx="920275" cy="1078300"/>
          </a:xfrm>
        </p:grpSpPr>
        <p:sp>
          <p:nvSpPr>
            <p:cNvPr id="539" name="Google Shape;539;p21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1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21"/>
          <p:cNvGrpSpPr/>
          <p:nvPr/>
        </p:nvGrpSpPr>
        <p:grpSpPr>
          <a:xfrm rot="10800000" flipH="1">
            <a:off x="7997084" y="4251217"/>
            <a:ext cx="1129225" cy="1439250"/>
            <a:chOff x="5173625" y="-443725"/>
            <a:chExt cx="1129225" cy="1439250"/>
          </a:xfrm>
        </p:grpSpPr>
        <p:sp>
          <p:nvSpPr>
            <p:cNvPr id="542" name="Google Shape;542;p21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1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" name="Google Shape;544;p21"/>
          <p:cNvGrpSpPr/>
          <p:nvPr/>
        </p:nvGrpSpPr>
        <p:grpSpPr>
          <a:xfrm rot="10800000" flipH="1">
            <a:off x="8527088" y="4255494"/>
            <a:ext cx="2240950" cy="1657325"/>
            <a:chOff x="4603700" y="-443725"/>
            <a:chExt cx="2240950" cy="1657325"/>
          </a:xfrm>
        </p:grpSpPr>
        <p:sp>
          <p:nvSpPr>
            <p:cNvPr id="545" name="Google Shape;545;p21"/>
            <p:cNvSpPr/>
            <p:nvPr/>
          </p:nvSpPr>
          <p:spPr>
            <a:xfrm>
              <a:off x="4689575" y="-443725"/>
              <a:ext cx="2155075" cy="1560825"/>
            </a:xfrm>
            <a:custGeom>
              <a:avLst/>
              <a:gdLst/>
              <a:ahLst/>
              <a:cxnLst/>
              <a:rect l="l" t="t" r="r" b="b"/>
              <a:pathLst>
                <a:path w="86203" h="62433" fill="none" extrusionOk="0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1"/>
            <p:cNvSpPr/>
            <p:nvPr/>
          </p:nvSpPr>
          <p:spPr>
            <a:xfrm>
              <a:off x="4603700" y="1095800"/>
              <a:ext cx="117800" cy="117800"/>
            </a:xfrm>
            <a:custGeom>
              <a:avLst/>
              <a:gdLst/>
              <a:ahLst/>
              <a:cxnLst/>
              <a:rect l="l" t="t" r="r" b="b"/>
              <a:pathLst>
                <a:path w="4712" h="4712" fill="none" extrusionOk="0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21"/>
          <p:cNvGrpSpPr/>
          <p:nvPr/>
        </p:nvGrpSpPr>
        <p:grpSpPr>
          <a:xfrm rot="10800000">
            <a:off x="7021" y="-639006"/>
            <a:ext cx="1623175" cy="1972650"/>
            <a:chOff x="4193384" y="4053542"/>
            <a:chExt cx="1623175" cy="1972650"/>
          </a:xfrm>
        </p:grpSpPr>
        <p:grpSp>
          <p:nvGrpSpPr>
            <p:cNvPr id="548" name="Google Shape;548;p21"/>
            <p:cNvGrpSpPr/>
            <p:nvPr/>
          </p:nvGrpSpPr>
          <p:grpSpPr>
            <a:xfrm rot="10800000" flipH="1">
              <a:off x="4193384" y="4947892"/>
              <a:ext cx="920275" cy="1078300"/>
              <a:chOff x="4679675" y="-1053325"/>
              <a:chExt cx="920275" cy="1078300"/>
            </a:xfrm>
          </p:grpSpPr>
          <p:sp>
            <p:nvSpPr>
              <p:cNvPr id="549" name="Google Shape;549;p21"/>
              <p:cNvSpPr/>
              <p:nvPr/>
            </p:nvSpPr>
            <p:spPr>
              <a:xfrm>
                <a:off x="4783025" y="-10533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21"/>
              <p:cNvSpPr/>
              <p:nvPr/>
            </p:nvSpPr>
            <p:spPr>
              <a:xfrm>
                <a:off x="4679675" y="-936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1" name="Google Shape;551;p21"/>
            <p:cNvGrpSpPr/>
            <p:nvPr/>
          </p:nvGrpSpPr>
          <p:grpSpPr>
            <a:xfrm rot="10800000" flipH="1">
              <a:off x="4687334" y="4053542"/>
              <a:ext cx="1129225" cy="1439250"/>
              <a:chOff x="5173625" y="-443725"/>
              <a:chExt cx="1129225" cy="1439250"/>
            </a:xfrm>
          </p:grpSpPr>
          <p:sp>
            <p:nvSpPr>
              <p:cNvPr id="552" name="Google Shape;552;p21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21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54" name="Google Shape;554;p21"/>
          <p:cNvGrpSpPr/>
          <p:nvPr/>
        </p:nvGrpSpPr>
        <p:grpSpPr>
          <a:xfrm>
            <a:off x="-1256133" y="715243"/>
            <a:ext cx="2014791" cy="473128"/>
            <a:chOff x="-35118" y="4342063"/>
            <a:chExt cx="2014791" cy="473128"/>
          </a:xfrm>
        </p:grpSpPr>
        <p:sp>
          <p:nvSpPr>
            <p:cNvPr id="555" name="Google Shape;555;p21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1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" name="Google Shape;557;p21"/>
          <p:cNvGrpSpPr/>
          <p:nvPr/>
        </p:nvGrpSpPr>
        <p:grpSpPr>
          <a:xfrm>
            <a:off x="-1179939" y="967068"/>
            <a:ext cx="2014791" cy="473128"/>
            <a:chOff x="-35118" y="4342063"/>
            <a:chExt cx="2014791" cy="473128"/>
          </a:xfrm>
        </p:grpSpPr>
        <p:sp>
          <p:nvSpPr>
            <p:cNvPr id="558" name="Google Shape;558;p21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1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0" name="Google Shape;560;p21"/>
          <p:cNvSpPr txBox="1">
            <a:spLocks noGrp="1"/>
          </p:cNvSpPr>
          <p:nvPr>
            <p:ph type="title"/>
          </p:nvPr>
        </p:nvSpPr>
        <p:spPr>
          <a:xfrm>
            <a:off x="713325" y="539700"/>
            <a:ext cx="77175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2" name="Google Shape;562;p22"/>
          <p:cNvGrpSpPr/>
          <p:nvPr/>
        </p:nvGrpSpPr>
        <p:grpSpPr>
          <a:xfrm>
            <a:off x="87588" y="-482281"/>
            <a:ext cx="482550" cy="1505350"/>
            <a:chOff x="3121150" y="-443725"/>
            <a:chExt cx="482550" cy="1505350"/>
          </a:xfrm>
        </p:grpSpPr>
        <p:sp>
          <p:nvSpPr>
            <p:cNvPr id="563" name="Google Shape;563;p22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2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" name="Google Shape;565;p22"/>
          <p:cNvGrpSpPr/>
          <p:nvPr/>
        </p:nvGrpSpPr>
        <p:grpSpPr>
          <a:xfrm>
            <a:off x="999825" y="-467301"/>
            <a:ext cx="929375" cy="1078300"/>
            <a:chOff x="1990425" y="-443725"/>
            <a:chExt cx="929375" cy="1078300"/>
          </a:xfrm>
        </p:grpSpPr>
        <p:sp>
          <p:nvSpPr>
            <p:cNvPr id="566" name="Google Shape;566;p22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2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" name="Google Shape;568;p22"/>
          <p:cNvGrpSpPr/>
          <p:nvPr/>
        </p:nvGrpSpPr>
        <p:grpSpPr>
          <a:xfrm>
            <a:off x="296925" y="-1076901"/>
            <a:ext cx="1138350" cy="1439250"/>
            <a:chOff x="1287525" y="-443725"/>
            <a:chExt cx="1138350" cy="1439250"/>
          </a:xfrm>
        </p:grpSpPr>
        <p:sp>
          <p:nvSpPr>
            <p:cNvPr id="569" name="Google Shape;569;p22"/>
            <p:cNvSpPr/>
            <p:nvPr/>
          </p:nvSpPr>
          <p:spPr>
            <a:xfrm>
              <a:off x="128752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2"/>
            <p:cNvSpPr/>
            <p:nvPr/>
          </p:nvSpPr>
          <p:spPr>
            <a:xfrm>
              <a:off x="2307300" y="8769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" name="Google Shape;571;p22"/>
          <p:cNvGrpSpPr/>
          <p:nvPr/>
        </p:nvGrpSpPr>
        <p:grpSpPr>
          <a:xfrm>
            <a:off x="8582213" y="-482281"/>
            <a:ext cx="474200" cy="1505350"/>
            <a:chOff x="3995775" y="-443725"/>
            <a:chExt cx="474200" cy="1505350"/>
          </a:xfrm>
        </p:grpSpPr>
        <p:sp>
          <p:nvSpPr>
            <p:cNvPr id="572" name="Google Shape;572;p22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2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Google Shape;574;p22"/>
          <p:cNvGrpSpPr/>
          <p:nvPr/>
        </p:nvGrpSpPr>
        <p:grpSpPr>
          <a:xfrm>
            <a:off x="7270475" y="-467301"/>
            <a:ext cx="920275" cy="1078300"/>
            <a:chOff x="4679675" y="-443725"/>
            <a:chExt cx="920275" cy="1078300"/>
          </a:xfrm>
        </p:grpSpPr>
        <p:sp>
          <p:nvSpPr>
            <p:cNvPr id="575" name="Google Shape;575;p22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2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" name="Google Shape;577;p22"/>
          <p:cNvGrpSpPr/>
          <p:nvPr/>
        </p:nvGrpSpPr>
        <p:grpSpPr>
          <a:xfrm>
            <a:off x="7764425" y="-1076901"/>
            <a:ext cx="1129225" cy="1439250"/>
            <a:chOff x="5173625" y="-443725"/>
            <a:chExt cx="1129225" cy="1439250"/>
          </a:xfrm>
        </p:grpSpPr>
        <p:sp>
          <p:nvSpPr>
            <p:cNvPr id="578" name="Google Shape;578;p22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2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22"/>
          <p:cNvGrpSpPr/>
          <p:nvPr/>
        </p:nvGrpSpPr>
        <p:grpSpPr>
          <a:xfrm>
            <a:off x="-1220287" y="-761576"/>
            <a:ext cx="2249325" cy="1657325"/>
            <a:chOff x="746475" y="-443725"/>
            <a:chExt cx="2249325" cy="1657325"/>
          </a:xfrm>
        </p:grpSpPr>
        <p:sp>
          <p:nvSpPr>
            <p:cNvPr id="581" name="Google Shape;581;p22"/>
            <p:cNvSpPr/>
            <p:nvPr/>
          </p:nvSpPr>
          <p:spPr>
            <a:xfrm>
              <a:off x="746475" y="-443725"/>
              <a:ext cx="2158875" cy="1560825"/>
            </a:xfrm>
            <a:custGeom>
              <a:avLst/>
              <a:gdLst/>
              <a:ahLst/>
              <a:cxnLst/>
              <a:rect l="l" t="t" r="r" b="b"/>
              <a:pathLst>
                <a:path w="86355" h="62433" fill="none" extrusionOk="0">
                  <a:moveTo>
                    <a:pt x="86355" y="62433"/>
                  </a:moveTo>
                  <a:lnTo>
                    <a:pt x="34621" y="14833"/>
                  </a:lnTo>
                  <a:lnTo>
                    <a:pt x="1" y="14833"/>
                  </a:lnTo>
                  <a:lnTo>
                    <a:pt x="1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2"/>
            <p:cNvSpPr/>
            <p:nvPr/>
          </p:nvSpPr>
          <p:spPr>
            <a:xfrm>
              <a:off x="2877225" y="1095800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2" y="2007"/>
                  </a:moveTo>
                  <a:cubicBezTo>
                    <a:pt x="4742" y="3830"/>
                    <a:pt x="2554" y="4712"/>
                    <a:pt x="1277" y="3466"/>
                  </a:cubicBezTo>
                  <a:cubicBezTo>
                    <a:pt x="0" y="2189"/>
                    <a:pt x="912" y="0"/>
                    <a:pt x="2705" y="0"/>
                  </a:cubicBezTo>
                  <a:cubicBezTo>
                    <a:pt x="3830" y="0"/>
                    <a:pt x="4742" y="912"/>
                    <a:pt x="4742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" name="Google Shape;583;p22"/>
          <p:cNvGrpSpPr/>
          <p:nvPr/>
        </p:nvGrpSpPr>
        <p:grpSpPr>
          <a:xfrm>
            <a:off x="8123338" y="-761576"/>
            <a:ext cx="2240950" cy="1657325"/>
            <a:chOff x="4603700" y="-443725"/>
            <a:chExt cx="2240950" cy="1657325"/>
          </a:xfrm>
        </p:grpSpPr>
        <p:sp>
          <p:nvSpPr>
            <p:cNvPr id="584" name="Google Shape;584;p22"/>
            <p:cNvSpPr/>
            <p:nvPr/>
          </p:nvSpPr>
          <p:spPr>
            <a:xfrm>
              <a:off x="4689575" y="-443725"/>
              <a:ext cx="2155075" cy="1560825"/>
            </a:xfrm>
            <a:custGeom>
              <a:avLst/>
              <a:gdLst/>
              <a:ahLst/>
              <a:cxnLst/>
              <a:rect l="l" t="t" r="r" b="b"/>
              <a:pathLst>
                <a:path w="86203" h="62433" fill="none" extrusionOk="0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2"/>
            <p:cNvSpPr/>
            <p:nvPr/>
          </p:nvSpPr>
          <p:spPr>
            <a:xfrm>
              <a:off x="4603700" y="1095800"/>
              <a:ext cx="117800" cy="117800"/>
            </a:xfrm>
            <a:custGeom>
              <a:avLst/>
              <a:gdLst/>
              <a:ahLst/>
              <a:cxnLst/>
              <a:rect l="l" t="t" r="r" b="b"/>
              <a:pathLst>
                <a:path w="4712" h="4712" fill="none" extrusionOk="0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" name="Google Shape;586;p22"/>
          <p:cNvGrpSpPr/>
          <p:nvPr/>
        </p:nvGrpSpPr>
        <p:grpSpPr>
          <a:xfrm>
            <a:off x="2926213" y="-467301"/>
            <a:ext cx="929375" cy="1078300"/>
            <a:chOff x="1990425" y="-443725"/>
            <a:chExt cx="929375" cy="1078300"/>
          </a:xfrm>
        </p:grpSpPr>
        <p:sp>
          <p:nvSpPr>
            <p:cNvPr id="587" name="Google Shape;587;p22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2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22"/>
          <p:cNvGrpSpPr/>
          <p:nvPr/>
        </p:nvGrpSpPr>
        <p:grpSpPr>
          <a:xfrm>
            <a:off x="3535813" y="-695901"/>
            <a:ext cx="929375" cy="1078300"/>
            <a:chOff x="1990425" y="-443725"/>
            <a:chExt cx="929375" cy="1078300"/>
          </a:xfrm>
        </p:grpSpPr>
        <p:sp>
          <p:nvSpPr>
            <p:cNvPr id="590" name="Google Shape;590;p22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2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" name="Google Shape;592;p22"/>
          <p:cNvSpPr txBox="1">
            <a:spLocks noGrp="1"/>
          </p:cNvSpPr>
          <p:nvPr>
            <p:ph type="title" hasCustomPrompt="1"/>
          </p:nvPr>
        </p:nvSpPr>
        <p:spPr>
          <a:xfrm>
            <a:off x="1096600" y="2625463"/>
            <a:ext cx="1581600" cy="7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93" name="Google Shape;593;p22"/>
          <p:cNvSpPr txBox="1">
            <a:spLocks noGrp="1"/>
          </p:cNvSpPr>
          <p:nvPr>
            <p:ph type="subTitle" idx="1"/>
          </p:nvPr>
        </p:nvSpPr>
        <p:spPr>
          <a:xfrm>
            <a:off x="775750" y="3853760"/>
            <a:ext cx="2223300" cy="6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22"/>
          <p:cNvSpPr txBox="1">
            <a:spLocks noGrp="1"/>
          </p:cNvSpPr>
          <p:nvPr>
            <p:ph type="title" idx="2"/>
          </p:nvPr>
        </p:nvSpPr>
        <p:spPr>
          <a:xfrm>
            <a:off x="775750" y="3474560"/>
            <a:ext cx="22233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95" name="Google Shape;595;p22"/>
          <p:cNvSpPr txBox="1">
            <a:spLocks noGrp="1"/>
          </p:cNvSpPr>
          <p:nvPr>
            <p:ph type="title" idx="3" hasCustomPrompt="1"/>
          </p:nvPr>
        </p:nvSpPr>
        <p:spPr>
          <a:xfrm>
            <a:off x="3781200" y="2724513"/>
            <a:ext cx="1581600" cy="7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96" name="Google Shape;596;p22"/>
          <p:cNvSpPr txBox="1">
            <a:spLocks noGrp="1"/>
          </p:cNvSpPr>
          <p:nvPr>
            <p:ph type="subTitle" idx="4"/>
          </p:nvPr>
        </p:nvSpPr>
        <p:spPr>
          <a:xfrm>
            <a:off x="3460350" y="3952810"/>
            <a:ext cx="2223300" cy="6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22"/>
          <p:cNvSpPr txBox="1">
            <a:spLocks noGrp="1"/>
          </p:cNvSpPr>
          <p:nvPr>
            <p:ph type="title" idx="5"/>
          </p:nvPr>
        </p:nvSpPr>
        <p:spPr>
          <a:xfrm>
            <a:off x="3460350" y="3573610"/>
            <a:ext cx="22233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98" name="Google Shape;598;p22"/>
          <p:cNvSpPr txBox="1">
            <a:spLocks noGrp="1"/>
          </p:cNvSpPr>
          <p:nvPr>
            <p:ph type="title" idx="6" hasCustomPrompt="1"/>
          </p:nvPr>
        </p:nvSpPr>
        <p:spPr>
          <a:xfrm>
            <a:off x="6465800" y="2724513"/>
            <a:ext cx="1581600" cy="7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99" name="Google Shape;599;p22"/>
          <p:cNvSpPr txBox="1">
            <a:spLocks noGrp="1"/>
          </p:cNvSpPr>
          <p:nvPr>
            <p:ph type="subTitle" idx="7"/>
          </p:nvPr>
        </p:nvSpPr>
        <p:spPr>
          <a:xfrm>
            <a:off x="6144950" y="3952810"/>
            <a:ext cx="2223300" cy="6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22"/>
          <p:cNvSpPr txBox="1">
            <a:spLocks noGrp="1"/>
          </p:cNvSpPr>
          <p:nvPr>
            <p:ph type="title" idx="8"/>
          </p:nvPr>
        </p:nvSpPr>
        <p:spPr>
          <a:xfrm>
            <a:off x="6144950" y="3573610"/>
            <a:ext cx="22233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grpSp>
        <p:nvGrpSpPr>
          <p:cNvPr id="601" name="Google Shape;601;p22"/>
          <p:cNvGrpSpPr/>
          <p:nvPr/>
        </p:nvGrpSpPr>
        <p:grpSpPr>
          <a:xfrm>
            <a:off x="4852625" y="-1035569"/>
            <a:ext cx="1138350" cy="1439250"/>
            <a:chOff x="1287525" y="-443725"/>
            <a:chExt cx="1138350" cy="1439250"/>
          </a:xfrm>
        </p:grpSpPr>
        <p:sp>
          <p:nvSpPr>
            <p:cNvPr id="602" name="Google Shape;602;p22"/>
            <p:cNvSpPr/>
            <p:nvPr/>
          </p:nvSpPr>
          <p:spPr>
            <a:xfrm>
              <a:off x="128752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2"/>
            <p:cNvSpPr/>
            <p:nvPr/>
          </p:nvSpPr>
          <p:spPr>
            <a:xfrm>
              <a:off x="2307300" y="8769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3"/>
          <p:cNvSpPr txBox="1">
            <a:spLocks noGrp="1"/>
          </p:cNvSpPr>
          <p:nvPr>
            <p:ph type="title"/>
          </p:nvPr>
        </p:nvSpPr>
        <p:spPr>
          <a:xfrm>
            <a:off x="803750" y="1813650"/>
            <a:ext cx="3372600" cy="6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606" name="Google Shape;606;p23"/>
          <p:cNvSpPr txBox="1">
            <a:spLocks noGrp="1"/>
          </p:cNvSpPr>
          <p:nvPr>
            <p:ph type="subTitle" idx="1"/>
          </p:nvPr>
        </p:nvSpPr>
        <p:spPr>
          <a:xfrm>
            <a:off x="803738" y="2546138"/>
            <a:ext cx="3453900" cy="9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07" name="Google Shape;607;p23"/>
          <p:cNvGrpSpPr/>
          <p:nvPr/>
        </p:nvGrpSpPr>
        <p:grpSpPr>
          <a:xfrm>
            <a:off x="8429813" y="-482281"/>
            <a:ext cx="474200" cy="1505350"/>
            <a:chOff x="3995775" y="-443725"/>
            <a:chExt cx="474200" cy="1505350"/>
          </a:xfrm>
        </p:grpSpPr>
        <p:sp>
          <p:nvSpPr>
            <p:cNvPr id="608" name="Google Shape;608;p23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3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Google Shape;610;p23"/>
          <p:cNvGrpSpPr/>
          <p:nvPr/>
        </p:nvGrpSpPr>
        <p:grpSpPr>
          <a:xfrm>
            <a:off x="7118075" y="-467301"/>
            <a:ext cx="920275" cy="1078300"/>
            <a:chOff x="4679675" y="-443725"/>
            <a:chExt cx="920275" cy="1078300"/>
          </a:xfrm>
        </p:grpSpPr>
        <p:sp>
          <p:nvSpPr>
            <p:cNvPr id="611" name="Google Shape;611;p23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3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23"/>
          <p:cNvGrpSpPr/>
          <p:nvPr/>
        </p:nvGrpSpPr>
        <p:grpSpPr>
          <a:xfrm>
            <a:off x="7612025" y="-1076901"/>
            <a:ext cx="1129225" cy="1439250"/>
            <a:chOff x="5173625" y="-443725"/>
            <a:chExt cx="1129225" cy="1439250"/>
          </a:xfrm>
        </p:grpSpPr>
        <p:sp>
          <p:nvSpPr>
            <p:cNvPr id="614" name="Google Shape;614;p23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3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" name="Google Shape;616;p23"/>
          <p:cNvGrpSpPr/>
          <p:nvPr/>
        </p:nvGrpSpPr>
        <p:grpSpPr>
          <a:xfrm>
            <a:off x="7970938" y="-761576"/>
            <a:ext cx="2240950" cy="1657325"/>
            <a:chOff x="4603700" y="-443725"/>
            <a:chExt cx="2240950" cy="1657325"/>
          </a:xfrm>
        </p:grpSpPr>
        <p:sp>
          <p:nvSpPr>
            <p:cNvPr id="617" name="Google Shape;617;p23"/>
            <p:cNvSpPr/>
            <p:nvPr/>
          </p:nvSpPr>
          <p:spPr>
            <a:xfrm>
              <a:off x="4689575" y="-443725"/>
              <a:ext cx="2155075" cy="1560825"/>
            </a:xfrm>
            <a:custGeom>
              <a:avLst/>
              <a:gdLst/>
              <a:ahLst/>
              <a:cxnLst/>
              <a:rect l="l" t="t" r="r" b="b"/>
              <a:pathLst>
                <a:path w="86203" h="62433" fill="none" extrusionOk="0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3"/>
            <p:cNvSpPr/>
            <p:nvPr/>
          </p:nvSpPr>
          <p:spPr>
            <a:xfrm>
              <a:off x="4603700" y="1095800"/>
              <a:ext cx="117800" cy="117800"/>
            </a:xfrm>
            <a:custGeom>
              <a:avLst/>
              <a:gdLst/>
              <a:ahLst/>
              <a:cxnLst/>
              <a:rect l="l" t="t" r="r" b="b"/>
              <a:pathLst>
                <a:path w="4712" h="4712" fill="none" extrusionOk="0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" name="Google Shape;619;p23"/>
          <p:cNvGrpSpPr/>
          <p:nvPr/>
        </p:nvGrpSpPr>
        <p:grpSpPr>
          <a:xfrm rot="10800000" flipH="1">
            <a:off x="-483489" y="4432692"/>
            <a:ext cx="2014791" cy="473128"/>
            <a:chOff x="-35118" y="4342063"/>
            <a:chExt cx="2014791" cy="473128"/>
          </a:xfrm>
        </p:grpSpPr>
        <p:sp>
          <p:nvSpPr>
            <p:cNvPr id="620" name="Google Shape;620;p23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3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" name="Google Shape;622;p23"/>
          <p:cNvGrpSpPr/>
          <p:nvPr/>
        </p:nvGrpSpPr>
        <p:grpSpPr>
          <a:xfrm>
            <a:off x="-483497" y="4392827"/>
            <a:ext cx="2014791" cy="473128"/>
            <a:chOff x="-35118" y="4342063"/>
            <a:chExt cx="2014791" cy="473128"/>
          </a:xfrm>
        </p:grpSpPr>
        <p:sp>
          <p:nvSpPr>
            <p:cNvPr id="623" name="Google Shape;623;p23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3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" name="Google Shape;625;p23"/>
          <p:cNvGrpSpPr/>
          <p:nvPr/>
        </p:nvGrpSpPr>
        <p:grpSpPr>
          <a:xfrm>
            <a:off x="239988" y="-482281"/>
            <a:ext cx="482550" cy="1505350"/>
            <a:chOff x="3121150" y="-443725"/>
            <a:chExt cx="482550" cy="1505350"/>
          </a:xfrm>
        </p:grpSpPr>
        <p:sp>
          <p:nvSpPr>
            <p:cNvPr id="626" name="Google Shape;626;p23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3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" name="Google Shape;628;p23"/>
          <p:cNvGrpSpPr/>
          <p:nvPr/>
        </p:nvGrpSpPr>
        <p:grpSpPr>
          <a:xfrm>
            <a:off x="444769" y="-913981"/>
            <a:ext cx="482550" cy="1505350"/>
            <a:chOff x="3121150" y="-443725"/>
            <a:chExt cx="482550" cy="1505350"/>
          </a:xfrm>
        </p:grpSpPr>
        <p:sp>
          <p:nvSpPr>
            <p:cNvPr id="629" name="Google Shape;629;p23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3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1" name="Google Shape;631;p23"/>
          <p:cNvGrpSpPr/>
          <p:nvPr/>
        </p:nvGrpSpPr>
        <p:grpSpPr>
          <a:xfrm rot="5400000">
            <a:off x="965855" y="-856180"/>
            <a:ext cx="2290315" cy="1518337"/>
            <a:chOff x="-736445" y="1581995"/>
            <a:chExt cx="2290315" cy="1518337"/>
          </a:xfrm>
        </p:grpSpPr>
        <p:sp>
          <p:nvSpPr>
            <p:cNvPr id="632" name="Google Shape;632;p23"/>
            <p:cNvSpPr/>
            <p:nvPr/>
          </p:nvSpPr>
          <p:spPr>
            <a:xfrm>
              <a:off x="1109379" y="2803495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3" name="Google Shape;633;p23"/>
            <p:cNvGrpSpPr/>
            <p:nvPr/>
          </p:nvGrpSpPr>
          <p:grpSpPr>
            <a:xfrm>
              <a:off x="-736445" y="1581995"/>
              <a:ext cx="2290315" cy="1518337"/>
              <a:chOff x="-565732" y="1582220"/>
              <a:chExt cx="2290315" cy="1518337"/>
            </a:xfrm>
          </p:grpSpPr>
          <p:sp>
            <p:nvSpPr>
              <p:cNvPr id="634" name="Google Shape;634;p23"/>
              <p:cNvSpPr/>
              <p:nvPr/>
            </p:nvSpPr>
            <p:spPr>
              <a:xfrm>
                <a:off x="-565732" y="2486098"/>
                <a:ext cx="1862289" cy="395491"/>
              </a:xfrm>
              <a:custGeom>
                <a:avLst/>
                <a:gdLst/>
                <a:ahLst/>
                <a:cxnLst/>
                <a:rect l="l" t="t" r="r" b="b"/>
                <a:pathLst>
                  <a:path w="22615" h="4803" extrusionOk="0">
                    <a:moveTo>
                      <a:pt x="1" y="0"/>
                    </a:moveTo>
                    <a:lnTo>
                      <a:pt x="1" y="365"/>
                    </a:lnTo>
                    <a:lnTo>
                      <a:pt x="11429" y="365"/>
                    </a:lnTo>
                    <a:lnTo>
                      <a:pt x="11460" y="395"/>
                    </a:lnTo>
                    <a:lnTo>
                      <a:pt x="13010" y="1945"/>
                    </a:lnTo>
                    <a:cubicBezTo>
                      <a:pt x="13922" y="2857"/>
                      <a:pt x="14894" y="3830"/>
                      <a:pt x="15837" y="4742"/>
                    </a:cubicBezTo>
                    <a:lnTo>
                      <a:pt x="15897" y="4803"/>
                    </a:lnTo>
                    <a:lnTo>
                      <a:pt x="22615" y="4803"/>
                    </a:lnTo>
                    <a:lnTo>
                      <a:pt x="22615" y="4408"/>
                    </a:lnTo>
                    <a:lnTo>
                      <a:pt x="16049" y="4408"/>
                    </a:lnTo>
                    <a:cubicBezTo>
                      <a:pt x="15107" y="3526"/>
                      <a:pt x="14195" y="2584"/>
                      <a:pt x="13283" y="1672"/>
                    </a:cubicBezTo>
                    <a:cubicBezTo>
                      <a:pt x="12767" y="1155"/>
                      <a:pt x="12250" y="638"/>
                      <a:pt x="11733" y="122"/>
                    </a:cubicBezTo>
                    <a:lnTo>
                      <a:pt x="11703" y="91"/>
                    </a:lnTo>
                    <a:cubicBezTo>
                      <a:pt x="11672" y="61"/>
                      <a:pt x="11642" y="61"/>
                      <a:pt x="11612" y="31"/>
                    </a:cubicBezTo>
                    <a:lnTo>
                      <a:pt x="11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35" name="Google Shape;635;p23"/>
              <p:cNvGrpSpPr/>
              <p:nvPr/>
            </p:nvGrpSpPr>
            <p:grpSpPr>
              <a:xfrm>
                <a:off x="-565732" y="1582220"/>
                <a:ext cx="2290315" cy="435914"/>
                <a:chOff x="-565732" y="1582220"/>
                <a:chExt cx="2290315" cy="435914"/>
              </a:xfrm>
            </p:grpSpPr>
            <p:sp>
              <p:nvSpPr>
                <p:cNvPr id="636" name="Google Shape;636;p23"/>
                <p:cNvSpPr/>
                <p:nvPr/>
              </p:nvSpPr>
              <p:spPr>
                <a:xfrm>
                  <a:off x="-565732" y="1622561"/>
                  <a:ext cx="2202713" cy="39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49" h="4804" extrusionOk="0">
                      <a:moveTo>
                        <a:pt x="14803" y="1"/>
                      </a:moveTo>
                      <a:lnTo>
                        <a:pt x="10457" y="4347"/>
                      </a:lnTo>
                      <a:lnTo>
                        <a:pt x="10396" y="4408"/>
                      </a:lnTo>
                      <a:lnTo>
                        <a:pt x="10396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0517" y="4803"/>
                      </a:lnTo>
                      <a:lnTo>
                        <a:pt x="10548" y="4773"/>
                      </a:lnTo>
                      <a:cubicBezTo>
                        <a:pt x="10609" y="4742"/>
                        <a:pt x="10639" y="4712"/>
                        <a:pt x="10700" y="4651"/>
                      </a:cubicBezTo>
                      <a:lnTo>
                        <a:pt x="10730" y="4621"/>
                      </a:lnTo>
                      <a:lnTo>
                        <a:pt x="14955" y="365"/>
                      </a:lnTo>
                      <a:lnTo>
                        <a:pt x="26749" y="365"/>
                      </a:lnTo>
                      <a:lnTo>
                        <a:pt x="267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23"/>
                <p:cNvSpPr/>
                <p:nvPr/>
              </p:nvSpPr>
              <p:spPr>
                <a:xfrm>
                  <a:off x="1606008" y="1582220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8" name="Google Shape;638;p23"/>
              <p:cNvGrpSpPr/>
              <p:nvPr/>
            </p:nvGrpSpPr>
            <p:grpSpPr>
              <a:xfrm>
                <a:off x="-565732" y="1759770"/>
                <a:ext cx="1948882" cy="441085"/>
                <a:chOff x="-565732" y="1759770"/>
                <a:chExt cx="1948882" cy="441085"/>
              </a:xfrm>
            </p:grpSpPr>
            <p:sp>
              <p:nvSpPr>
                <p:cNvPr id="639" name="Google Shape;639;p23"/>
                <p:cNvSpPr/>
                <p:nvPr/>
              </p:nvSpPr>
              <p:spPr>
                <a:xfrm>
                  <a:off x="-565732" y="1805281"/>
                  <a:ext cx="1862289" cy="39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15" h="4804" extrusionOk="0">
                      <a:moveTo>
                        <a:pt x="15867" y="1"/>
                      </a:moveTo>
                      <a:lnTo>
                        <a:pt x="15806" y="61"/>
                      </a:lnTo>
                      <a:cubicBezTo>
                        <a:pt x="14864" y="973"/>
                        <a:pt x="13922" y="1946"/>
                        <a:pt x="12980" y="2858"/>
                      </a:cubicBezTo>
                      <a:lnTo>
                        <a:pt x="11460" y="4408"/>
                      </a:lnTo>
                      <a:lnTo>
                        <a:pt x="11429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1581" y="4803"/>
                      </a:lnTo>
                      <a:lnTo>
                        <a:pt x="11612" y="4773"/>
                      </a:lnTo>
                      <a:cubicBezTo>
                        <a:pt x="11642" y="4742"/>
                        <a:pt x="11672" y="4712"/>
                        <a:pt x="11703" y="4681"/>
                      </a:cubicBezTo>
                      <a:lnTo>
                        <a:pt x="11733" y="4681"/>
                      </a:lnTo>
                      <a:lnTo>
                        <a:pt x="13283" y="3131"/>
                      </a:lnTo>
                      <a:cubicBezTo>
                        <a:pt x="14165" y="2219"/>
                        <a:pt x="15107" y="1277"/>
                        <a:pt x="16049" y="365"/>
                      </a:cubicBezTo>
                      <a:lnTo>
                        <a:pt x="22615" y="365"/>
                      </a:lnTo>
                      <a:lnTo>
                        <a:pt x="2261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23"/>
                <p:cNvSpPr/>
                <p:nvPr/>
              </p:nvSpPr>
              <p:spPr>
                <a:xfrm>
                  <a:off x="1264575" y="1759770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1" name="Google Shape;641;p23"/>
              <p:cNvGrpSpPr/>
              <p:nvPr/>
            </p:nvGrpSpPr>
            <p:grpSpPr>
              <a:xfrm>
                <a:off x="-390503" y="2295383"/>
                <a:ext cx="1572778" cy="118575"/>
                <a:chOff x="-390503" y="2295383"/>
                <a:chExt cx="1572778" cy="118575"/>
              </a:xfrm>
            </p:grpSpPr>
            <p:sp>
              <p:nvSpPr>
                <p:cNvPr id="642" name="Google Shape;642;p23"/>
                <p:cNvSpPr/>
                <p:nvPr/>
              </p:nvSpPr>
              <p:spPr>
                <a:xfrm>
                  <a:off x="-390503" y="2338374"/>
                  <a:ext cx="1474350" cy="32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4" h="396" extrusionOk="0">
                      <a:moveTo>
                        <a:pt x="0" y="1"/>
                      </a:moveTo>
                      <a:lnTo>
                        <a:pt x="0" y="396"/>
                      </a:lnTo>
                      <a:lnTo>
                        <a:pt x="17903" y="396"/>
                      </a:lnTo>
                      <a:lnTo>
                        <a:pt x="1790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23"/>
                <p:cNvSpPr/>
                <p:nvPr/>
              </p:nvSpPr>
              <p:spPr>
                <a:xfrm>
                  <a:off x="1063700" y="2295383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4" name="Google Shape;644;p23"/>
              <p:cNvGrpSpPr/>
              <p:nvPr/>
            </p:nvGrpSpPr>
            <p:grpSpPr>
              <a:xfrm>
                <a:off x="-565732" y="2666266"/>
                <a:ext cx="2239329" cy="434292"/>
                <a:chOff x="-565732" y="2666266"/>
                <a:chExt cx="2239329" cy="434292"/>
              </a:xfrm>
            </p:grpSpPr>
            <p:sp>
              <p:nvSpPr>
                <p:cNvPr id="645" name="Google Shape;645;p23"/>
                <p:cNvSpPr/>
                <p:nvPr/>
              </p:nvSpPr>
              <p:spPr>
                <a:xfrm>
                  <a:off x="-565732" y="2666266"/>
                  <a:ext cx="2165163" cy="393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93" h="4773" extrusionOk="0">
                      <a:moveTo>
                        <a:pt x="1" y="1"/>
                      </a:moveTo>
                      <a:lnTo>
                        <a:pt x="1" y="396"/>
                      </a:lnTo>
                      <a:lnTo>
                        <a:pt x="10396" y="396"/>
                      </a:lnTo>
                      <a:lnTo>
                        <a:pt x="10457" y="457"/>
                      </a:lnTo>
                      <a:lnTo>
                        <a:pt x="14803" y="4773"/>
                      </a:lnTo>
                      <a:lnTo>
                        <a:pt x="26293" y="4773"/>
                      </a:lnTo>
                      <a:cubicBezTo>
                        <a:pt x="26171" y="4712"/>
                        <a:pt x="26050" y="4560"/>
                        <a:pt x="25928" y="4438"/>
                      </a:cubicBezTo>
                      <a:lnTo>
                        <a:pt x="14986" y="4438"/>
                      </a:lnTo>
                      <a:lnTo>
                        <a:pt x="10730" y="183"/>
                      </a:lnTo>
                      <a:cubicBezTo>
                        <a:pt x="10700" y="183"/>
                        <a:pt x="10700" y="183"/>
                        <a:pt x="10700" y="153"/>
                      </a:cubicBezTo>
                      <a:cubicBezTo>
                        <a:pt x="10639" y="92"/>
                        <a:pt x="10609" y="61"/>
                        <a:pt x="10548" y="31"/>
                      </a:cubicBezTo>
                      <a:lnTo>
                        <a:pt x="1048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23"/>
                <p:cNvSpPr/>
                <p:nvPr/>
              </p:nvSpPr>
              <p:spPr>
                <a:xfrm>
                  <a:off x="1555022" y="2981983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1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8" name="Google Shape;648;p24"/>
          <p:cNvGrpSpPr/>
          <p:nvPr/>
        </p:nvGrpSpPr>
        <p:grpSpPr>
          <a:xfrm>
            <a:off x="1050348" y="-469529"/>
            <a:ext cx="1195349" cy="1078296"/>
            <a:chOff x="4404625" y="-443721"/>
            <a:chExt cx="1195349" cy="1078296"/>
          </a:xfrm>
        </p:grpSpPr>
        <p:sp>
          <p:nvSpPr>
            <p:cNvPr id="649" name="Google Shape;649;p24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4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1" name="Google Shape;651;p24"/>
          <p:cNvGrpSpPr/>
          <p:nvPr/>
        </p:nvGrpSpPr>
        <p:grpSpPr>
          <a:xfrm rot="-5400000">
            <a:off x="-393663" y="-505555"/>
            <a:ext cx="2181860" cy="892524"/>
            <a:chOff x="6525475" y="148600"/>
            <a:chExt cx="2808779" cy="1148975"/>
          </a:xfrm>
        </p:grpSpPr>
        <p:sp>
          <p:nvSpPr>
            <p:cNvPr id="652" name="Google Shape;652;p24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4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" name="Google Shape;654;p24"/>
          <p:cNvGrpSpPr/>
          <p:nvPr/>
        </p:nvGrpSpPr>
        <p:grpSpPr>
          <a:xfrm rot="-5400000">
            <a:off x="38041" y="-247490"/>
            <a:ext cx="2181860" cy="892524"/>
            <a:chOff x="6525475" y="148600"/>
            <a:chExt cx="2808779" cy="1148975"/>
          </a:xfrm>
        </p:grpSpPr>
        <p:sp>
          <p:nvSpPr>
            <p:cNvPr id="655" name="Google Shape;655;p24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4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" name="Google Shape;657;p24"/>
          <p:cNvGrpSpPr/>
          <p:nvPr/>
        </p:nvGrpSpPr>
        <p:grpSpPr>
          <a:xfrm flipH="1">
            <a:off x="6888680" y="-997823"/>
            <a:ext cx="1994692" cy="2439924"/>
            <a:chOff x="403404" y="-997823"/>
            <a:chExt cx="1994692" cy="2439924"/>
          </a:xfrm>
        </p:grpSpPr>
        <p:grpSp>
          <p:nvGrpSpPr>
            <p:cNvPr id="658" name="Google Shape;658;p24"/>
            <p:cNvGrpSpPr/>
            <p:nvPr/>
          </p:nvGrpSpPr>
          <p:grpSpPr>
            <a:xfrm>
              <a:off x="1202748" y="-317129"/>
              <a:ext cx="1195349" cy="1078296"/>
              <a:chOff x="4404625" y="-443721"/>
              <a:chExt cx="1195349" cy="1078296"/>
            </a:xfrm>
          </p:grpSpPr>
          <p:sp>
            <p:nvSpPr>
              <p:cNvPr id="659" name="Google Shape;659;p24"/>
              <p:cNvSpPr/>
              <p:nvPr/>
            </p:nvSpPr>
            <p:spPr>
              <a:xfrm>
                <a:off x="4501128" y="-443721"/>
                <a:ext cx="1098846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4"/>
              <p:cNvSpPr/>
              <p:nvPr/>
            </p:nvSpPr>
            <p:spPr>
              <a:xfrm>
                <a:off x="440462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1" name="Google Shape;661;p24"/>
            <p:cNvGrpSpPr/>
            <p:nvPr/>
          </p:nvGrpSpPr>
          <p:grpSpPr>
            <a:xfrm rot="-5400000">
              <a:off x="-241263" y="-353155"/>
              <a:ext cx="2181860" cy="892524"/>
              <a:chOff x="6525475" y="148600"/>
              <a:chExt cx="2808779" cy="1148975"/>
            </a:xfrm>
          </p:grpSpPr>
          <p:sp>
            <p:nvSpPr>
              <p:cNvPr id="662" name="Google Shape;662;p24"/>
              <p:cNvSpPr/>
              <p:nvPr/>
            </p:nvSpPr>
            <p:spPr>
              <a:xfrm>
                <a:off x="6629575" y="195700"/>
                <a:ext cx="2704679" cy="1101875"/>
              </a:xfrm>
              <a:custGeom>
                <a:avLst/>
                <a:gdLst/>
                <a:ahLst/>
                <a:cxnLst/>
                <a:rect l="l" t="t" r="r" b="b"/>
                <a:pathLst>
                  <a:path w="50914" h="44075" fill="none" extrusionOk="0">
                    <a:moveTo>
                      <a:pt x="50913" y="44074"/>
                    </a:moveTo>
                    <a:lnTo>
                      <a:pt x="25442" y="44074"/>
                    </a:lnTo>
                    <a:lnTo>
                      <a:pt x="25442" y="1"/>
                    </a:lnTo>
                    <a:lnTo>
                      <a:pt x="1" y="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4"/>
              <p:cNvSpPr/>
              <p:nvPr/>
            </p:nvSpPr>
            <p:spPr>
              <a:xfrm>
                <a:off x="6525475" y="148600"/>
                <a:ext cx="118575" cy="11855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2" fill="none" extrusionOk="0">
                    <a:moveTo>
                      <a:pt x="0" y="2037"/>
                    </a:moveTo>
                    <a:cubicBezTo>
                      <a:pt x="0" y="3830"/>
                      <a:pt x="2189" y="4742"/>
                      <a:pt x="3465" y="3465"/>
                    </a:cubicBezTo>
                    <a:cubicBezTo>
                      <a:pt x="4742" y="2189"/>
                      <a:pt x="3830" y="0"/>
                      <a:pt x="2037" y="30"/>
                    </a:cubicBezTo>
                    <a:cubicBezTo>
                      <a:pt x="912" y="30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4" name="Google Shape;664;p24"/>
            <p:cNvGrpSpPr/>
            <p:nvPr/>
          </p:nvGrpSpPr>
          <p:grpSpPr>
            <a:xfrm rot="-5400000">
              <a:off x="182166" y="-95090"/>
              <a:ext cx="2181860" cy="892524"/>
              <a:chOff x="6525475" y="148600"/>
              <a:chExt cx="2808779" cy="1148975"/>
            </a:xfrm>
          </p:grpSpPr>
          <p:sp>
            <p:nvSpPr>
              <p:cNvPr id="665" name="Google Shape;665;p24"/>
              <p:cNvSpPr/>
              <p:nvPr/>
            </p:nvSpPr>
            <p:spPr>
              <a:xfrm>
                <a:off x="6629575" y="195700"/>
                <a:ext cx="2704679" cy="1101875"/>
              </a:xfrm>
              <a:custGeom>
                <a:avLst/>
                <a:gdLst/>
                <a:ahLst/>
                <a:cxnLst/>
                <a:rect l="l" t="t" r="r" b="b"/>
                <a:pathLst>
                  <a:path w="50914" h="44075" fill="none" extrusionOk="0">
                    <a:moveTo>
                      <a:pt x="50913" y="44074"/>
                    </a:moveTo>
                    <a:lnTo>
                      <a:pt x="25442" y="44074"/>
                    </a:lnTo>
                    <a:lnTo>
                      <a:pt x="25442" y="1"/>
                    </a:lnTo>
                    <a:lnTo>
                      <a:pt x="1" y="1"/>
                    </a:lnTo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24"/>
              <p:cNvSpPr/>
              <p:nvPr/>
            </p:nvSpPr>
            <p:spPr>
              <a:xfrm>
                <a:off x="6525475" y="148600"/>
                <a:ext cx="118575" cy="11855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2" fill="none" extrusionOk="0">
                    <a:moveTo>
                      <a:pt x="0" y="2037"/>
                    </a:moveTo>
                    <a:cubicBezTo>
                      <a:pt x="0" y="3830"/>
                      <a:pt x="2189" y="4742"/>
                      <a:pt x="3465" y="3465"/>
                    </a:cubicBezTo>
                    <a:cubicBezTo>
                      <a:pt x="4742" y="2189"/>
                      <a:pt x="3830" y="0"/>
                      <a:pt x="2037" y="30"/>
                    </a:cubicBezTo>
                    <a:cubicBezTo>
                      <a:pt x="912" y="30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67" name="Google Shape;667;p24"/>
          <p:cNvSpPr txBox="1">
            <a:spLocks noGrp="1"/>
          </p:cNvSpPr>
          <p:nvPr>
            <p:ph type="title"/>
          </p:nvPr>
        </p:nvSpPr>
        <p:spPr>
          <a:xfrm>
            <a:off x="1630950" y="539700"/>
            <a:ext cx="58821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668" name="Google Shape;668;p24"/>
          <p:cNvSpPr txBox="1">
            <a:spLocks noGrp="1"/>
          </p:cNvSpPr>
          <p:nvPr>
            <p:ph type="body" idx="1"/>
          </p:nvPr>
        </p:nvSpPr>
        <p:spPr>
          <a:xfrm>
            <a:off x="713250" y="1342250"/>
            <a:ext cx="7717500" cy="3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○"/>
              <a:defRPr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grpSp>
        <p:nvGrpSpPr>
          <p:cNvPr id="669" name="Google Shape;669;p24"/>
          <p:cNvGrpSpPr/>
          <p:nvPr/>
        </p:nvGrpSpPr>
        <p:grpSpPr>
          <a:xfrm>
            <a:off x="-272766" y="4539543"/>
            <a:ext cx="2014791" cy="473128"/>
            <a:chOff x="-35118" y="4342063"/>
            <a:chExt cx="2014791" cy="473128"/>
          </a:xfrm>
        </p:grpSpPr>
        <p:sp>
          <p:nvSpPr>
            <p:cNvPr id="670" name="Google Shape;670;p24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4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" name="Google Shape;672;p24"/>
          <p:cNvGrpSpPr/>
          <p:nvPr/>
        </p:nvGrpSpPr>
        <p:grpSpPr>
          <a:xfrm>
            <a:off x="-217866" y="4785686"/>
            <a:ext cx="2014791" cy="473128"/>
            <a:chOff x="-35118" y="4342063"/>
            <a:chExt cx="2014791" cy="473128"/>
          </a:xfrm>
        </p:grpSpPr>
        <p:sp>
          <p:nvSpPr>
            <p:cNvPr id="673" name="Google Shape;673;p24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4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" name="Google Shape;675;p24"/>
          <p:cNvGrpSpPr/>
          <p:nvPr/>
        </p:nvGrpSpPr>
        <p:grpSpPr>
          <a:xfrm rot="10800000">
            <a:off x="7239830" y="4310943"/>
            <a:ext cx="2014791" cy="473128"/>
            <a:chOff x="-35118" y="4342063"/>
            <a:chExt cx="2014791" cy="473128"/>
          </a:xfrm>
        </p:grpSpPr>
        <p:sp>
          <p:nvSpPr>
            <p:cNvPr id="676" name="Google Shape;676;p24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4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"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25"/>
          <p:cNvSpPr txBox="1">
            <a:spLocks noGrp="1"/>
          </p:cNvSpPr>
          <p:nvPr>
            <p:ph type="title"/>
          </p:nvPr>
        </p:nvSpPr>
        <p:spPr>
          <a:xfrm>
            <a:off x="1630950" y="539700"/>
            <a:ext cx="58821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25"/>
          <p:cNvSpPr txBox="1">
            <a:spLocks noGrp="1"/>
          </p:cNvSpPr>
          <p:nvPr>
            <p:ph type="body" idx="1"/>
          </p:nvPr>
        </p:nvSpPr>
        <p:spPr>
          <a:xfrm>
            <a:off x="3818675" y="1681875"/>
            <a:ext cx="4611900" cy="27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grpSp>
        <p:nvGrpSpPr>
          <p:cNvPr id="681" name="Google Shape;681;p25"/>
          <p:cNvGrpSpPr/>
          <p:nvPr/>
        </p:nvGrpSpPr>
        <p:grpSpPr>
          <a:xfrm>
            <a:off x="7068170" y="-466234"/>
            <a:ext cx="1368260" cy="1078296"/>
            <a:chOff x="4231725" y="-443721"/>
            <a:chExt cx="1368260" cy="1078296"/>
          </a:xfrm>
        </p:grpSpPr>
        <p:sp>
          <p:nvSpPr>
            <p:cNvPr id="682" name="Google Shape;682;p25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5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" name="Google Shape;684;p25"/>
          <p:cNvGrpSpPr/>
          <p:nvPr/>
        </p:nvGrpSpPr>
        <p:grpSpPr>
          <a:xfrm>
            <a:off x="8010070" y="-466238"/>
            <a:ext cx="1129225" cy="1439250"/>
            <a:chOff x="5173625" y="-443725"/>
            <a:chExt cx="1129225" cy="1439250"/>
          </a:xfrm>
        </p:grpSpPr>
        <p:sp>
          <p:nvSpPr>
            <p:cNvPr id="685" name="Google Shape;685;p25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5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" name="Google Shape;687;p25"/>
          <p:cNvGrpSpPr/>
          <p:nvPr/>
        </p:nvGrpSpPr>
        <p:grpSpPr>
          <a:xfrm flipH="1">
            <a:off x="5091" y="-472343"/>
            <a:ext cx="1129225" cy="1439250"/>
            <a:chOff x="5173625" y="-443725"/>
            <a:chExt cx="1129225" cy="1439250"/>
          </a:xfrm>
        </p:grpSpPr>
        <p:sp>
          <p:nvSpPr>
            <p:cNvPr id="688" name="Google Shape;688;p25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5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25"/>
          <p:cNvGrpSpPr/>
          <p:nvPr/>
        </p:nvGrpSpPr>
        <p:grpSpPr>
          <a:xfrm flipH="1">
            <a:off x="-98709" y="-223280"/>
            <a:ext cx="920275" cy="1078300"/>
            <a:chOff x="4679675" y="-443725"/>
            <a:chExt cx="920275" cy="1078300"/>
          </a:xfrm>
        </p:grpSpPr>
        <p:sp>
          <p:nvSpPr>
            <p:cNvPr id="691" name="Google Shape;691;p25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5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" name="Google Shape;693;p25"/>
          <p:cNvGrpSpPr/>
          <p:nvPr/>
        </p:nvGrpSpPr>
        <p:grpSpPr>
          <a:xfrm flipH="1">
            <a:off x="6573567" y="-671954"/>
            <a:ext cx="1195349" cy="1078296"/>
            <a:chOff x="4404625" y="-443721"/>
            <a:chExt cx="1195349" cy="1078296"/>
          </a:xfrm>
        </p:grpSpPr>
        <p:sp>
          <p:nvSpPr>
            <p:cNvPr id="694" name="Google Shape;694;p25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5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" name="Google Shape;696;p25"/>
          <p:cNvGrpSpPr/>
          <p:nvPr/>
        </p:nvGrpSpPr>
        <p:grpSpPr>
          <a:xfrm>
            <a:off x="1375492" y="-671954"/>
            <a:ext cx="1195349" cy="1078296"/>
            <a:chOff x="4404625" y="-443721"/>
            <a:chExt cx="1195349" cy="1078296"/>
          </a:xfrm>
        </p:grpSpPr>
        <p:sp>
          <p:nvSpPr>
            <p:cNvPr id="697" name="Google Shape;697;p25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5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_1_1_1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6"/>
          <p:cNvSpPr txBox="1">
            <a:spLocks noGrp="1"/>
          </p:cNvSpPr>
          <p:nvPr>
            <p:ph type="title"/>
          </p:nvPr>
        </p:nvSpPr>
        <p:spPr>
          <a:xfrm>
            <a:off x="1630950" y="539700"/>
            <a:ext cx="58821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26"/>
          <p:cNvSpPr txBox="1">
            <a:spLocks noGrp="1"/>
          </p:cNvSpPr>
          <p:nvPr>
            <p:ph type="body" idx="1"/>
          </p:nvPr>
        </p:nvSpPr>
        <p:spPr>
          <a:xfrm>
            <a:off x="1370205" y="1727864"/>
            <a:ext cx="4611900" cy="27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grpSp>
        <p:nvGrpSpPr>
          <p:cNvPr id="702" name="Google Shape;702;p26"/>
          <p:cNvGrpSpPr/>
          <p:nvPr/>
        </p:nvGrpSpPr>
        <p:grpSpPr>
          <a:xfrm>
            <a:off x="-1411812" y="3924763"/>
            <a:ext cx="2961179" cy="2085654"/>
            <a:chOff x="-1411812" y="3924763"/>
            <a:chExt cx="2961179" cy="2085654"/>
          </a:xfrm>
        </p:grpSpPr>
        <p:grpSp>
          <p:nvGrpSpPr>
            <p:cNvPr id="703" name="Google Shape;703;p26"/>
            <p:cNvGrpSpPr/>
            <p:nvPr/>
          </p:nvGrpSpPr>
          <p:grpSpPr>
            <a:xfrm flipH="1">
              <a:off x="-1411812" y="4556641"/>
              <a:ext cx="2808779" cy="1148975"/>
              <a:chOff x="6525475" y="148600"/>
              <a:chExt cx="2808779" cy="1148975"/>
            </a:xfrm>
          </p:grpSpPr>
          <p:sp>
            <p:nvSpPr>
              <p:cNvPr id="704" name="Google Shape;704;p26"/>
              <p:cNvSpPr/>
              <p:nvPr/>
            </p:nvSpPr>
            <p:spPr>
              <a:xfrm>
                <a:off x="6629575" y="195700"/>
                <a:ext cx="2704679" cy="1101875"/>
              </a:xfrm>
              <a:custGeom>
                <a:avLst/>
                <a:gdLst/>
                <a:ahLst/>
                <a:cxnLst/>
                <a:rect l="l" t="t" r="r" b="b"/>
                <a:pathLst>
                  <a:path w="50914" h="44075" fill="none" extrusionOk="0">
                    <a:moveTo>
                      <a:pt x="50913" y="44074"/>
                    </a:moveTo>
                    <a:lnTo>
                      <a:pt x="25442" y="44074"/>
                    </a:lnTo>
                    <a:lnTo>
                      <a:pt x="25442" y="1"/>
                    </a:lnTo>
                    <a:lnTo>
                      <a:pt x="1" y="1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26"/>
              <p:cNvSpPr/>
              <p:nvPr/>
            </p:nvSpPr>
            <p:spPr>
              <a:xfrm>
                <a:off x="6525475" y="148600"/>
                <a:ext cx="118575" cy="11855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2" fill="none" extrusionOk="0">
                    <a:moveTo>
                      <a:pt x="0" y="2037"/>
                    </a:moveTo>
                    <a:cubicBezTo>
                      <a:pt x="0" y="3830"/>
                      <a:pt x="2189" y="4742"/>
                      <a:pt x="3465" y="3465"/>
                    </a:cubicBezTo>
                    <a:cubicBezTo>
                      <a:pt x="4742" y="2189"/>
                      <a:pt x="3830" y="0"/>
                      <a:pt x="2037" y="30"/>
                    </a:cubicBezTo>
                    <a:cubicBezTo>
                      <a:pt x="912" y="30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6" name="Google Shape;706;p26"/>
            <p:cNvGrpSpPr/>
            <p:nvPr/>
          </p:nvGrpSpPr>
          <p:grpSpPr>
            <a:xfrm rot="10800000">
              <a:off x="282879" y="3924763"/>
              <a:ext cx="474200" cy="1505350"/>
              <a:chOff x="3995775" y="-443725"/>
              <a:chExt cx="474200" cy="1505350"/>
            </a:xfrm>
          </p:grpSpPr>
          <p:sp>
            <p:nvSpPr>
              <p:cNvPr id="707" name="Google Shape;707;p26"/>
              <p:cNvSpPr/>
              <p:nvPr/>
            </p:nvSpPr>
            <p:spPr>
              <a:xfrm>
                <a:off x="4042125" y="-443725"/>
                <a:ext cx="427850" cy="1386800"/>
              </a:xfrm>
              <a:custGeom>
                <a:avLst/>
                <a:gdLst/>
                <a:ahLst/>
                <a:cxnLst/>
                <a:rect l="l" t="t" r="r" b="b"/>
                <a:pathLst>
                  <a:path w="17114" h="55472" fill="none" extrusionOk="0">
                    <a:moveTo>
                      <a:pt x="1" y="55472"/>
                    </a:moveTo>
                    <a:lnTo>
                      <a:pt x="1" y="40669"/>
                    </a:lnTo>
                    <a:lnTo>
                      <a:pt x="17114" y="40669"/>
                    </a:lnTo>
                    <a:lnTo>
                      <a:pt x="171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26"/>
              <p:cNvSpPr/>
              <p:nvPr/>
            </p:nvSpPr>
            <p:spPr>
              <a:xfrm>
                <a:off x="3995775" y="943825"/>
                <a:ext cx="11782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12" fill="none" extrusionOk="0">
                    <a:moveTo>
                      <a:pt x="1" y="2006"/>
                    </a:moveTo>
                    <a:cubicBezTo>
                      <a:pt x="1" y="3830"/>
                      <a:pt x="2159" y="4712"/>
                      <a:pt x="3435" y="3465"/>
                    </a:cubicBezTo>
                    <a:cubicBezTo>
                      <a:pt x="4712" y="2189"/>
                      <a:pt x="3800" y="0"/>
                      <a:pt x="2007" y="0"/>
                    </a:cubicBezTo>
                    <a:cubicBezTo>
                      <a:pt x="882" y="0"/>
                      <a:pt x="1" y="912"/>
                      <a:pt x="1" y="200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9" name="Google Shape;709;p26"/>
            <p:cNvGrpSpPr/>
            <p:nvPr/>
          </p:nvGrpSpPr>
          <p:grpSpPr>
            <a:xfrm flipH="1">
              <a:off x="-1259412" y="4861441"/>
              <a:ext cx="2808779" cy="1148975"/>
              <a:chOff x="6525475" y="148600"/>
              <a:chExt cx="2808779" cy="1148975"/>
            </a:xfrm>
          </p:grpSpPr>
          <p:sp>
            <p:nvSpPr>
              <p:cNvPr id="710" name="Google Shape;710;p26"/>
              <p:cNvSpPr/>
              <p:nvPr/>
            </p:nvSpPr>
            <p:spPr>
              <a:xfrm>
                <a:off x="6629575" y="195700"/>
                <a:ext cx="2704679" cy="1101875"/>
              </a:xfrm>
              <a:custGeom>
                <a:avLst/>
                <a:gdLst/>
                <a:ahLst/>
                <a:cxnLst/>
                <a:rect l="l" t="t" r="r" b="b"/>
                <a:pathLst>
                  <a:path w="50914" h="44075" fill="none" extrusionOk="0">
                    <a:moveTo>
                      <a:pt x="50913" y="44074"/>
                    </a:moveTo>
                    <a:lnTo>
                      <a:pt x="25442" y="44074"/>
                    </a:lnTo>
                    <a:lnTo>
                      <a:pt x="25442" y="1"/>
                    </a:lnTo>
                    <a:lnTo>
                      <a:pt x="1" y="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26"/>
              <p:cNvSpPr/>
              <p:nvPr/>
            </p:nvSpPr>
            <p:spPr>
              <a:xfrm>
                <a:off x="6525475" y="148600"/>
                <a:ext cx="118575" cy="11855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2" fill="none" extrusionOk="0">
                    <a:moveTo>
                      <a:pt x="0" y="2037"/>
                    </a:moveTo>
                    <a:cubicBezTo>
                      <a:pt x="0" y="3830"/>
                      <a:pt x="2189" y="4742"/>
                      <a:pt x="3465" y="3465"/>
                    </a:cubicBezTo>
                    <a:cubicBezTo>
                      <a:pt x="4742" y="2189"/>
                      <a:pt x="3830" y="0"/>
                      <a:pt x="2037" y="30"/>
                    </a:cubicBezTo>
                    <a:cubicBezTo>
                      <a:pt x="912" y="30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2" name="Google Shape;712;p26"/>
          <p:cNvGrpSpPr/>
          <p:nvPr/>
        </p:nvGrpSpPr>
        <p:grpSpPr>
          <a:xfrm flipH="1">
            <a:off x="7393917" y="159663"/>
            <a:ext cx="2014791" cy="464410"/>
            <a:chOff x="-35118" y="4350781"/>
            <a:chExt cx="2014791" cy="464410"/>
          </a:xfrm>
        </p:grpSpPr>
        <p:sp>
          <p:nvSpPr>
            <p:cNvPr id="713" name="Google Shape;713;p26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6"/>
            <p:cNvSpPr/>
            <p:nvPr/>
          </p:nvSpPr>
          <p:spPr>
            <a:xfrm>
              <a:off x="1861099" y="4350781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" name="Google Shape;715;p26"/>
          <p:cNvGrpSpPr/>
          <p:nvPr/>
        </p:nvGrpSpPr>
        <p:grpSpPr>
          <a:xfrm flipH="1">
            <a:off x="7393917" y="480896"/>
            <a:ext cx="2014791" cy="473128"/>
            <a:chOff x="-35118" y="4342063"/>
            <a:chExt cx="2014791" cy="473128"/>
          </a:xfrm>
        </p:grpSpPr>
        <p:sp>
          <p:nvSpPr>
            <p:cNvPr id="716" name="Google Shape;716;p26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6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27"/>
          <p:cNvSpPr txBox="1">
            <a:spLocks noGrp="1"/>
          </p:cNvSpPr>
          <p:nvPr>
            <p:ph type="ctrTitle"/>
          </p:nvPr>
        </p:nvSpPr>
        <p:spPr>
          <a:xfrm>
            <a:off x="713325" y="565547"/>
            <a:ext cx="4069500" cy="12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20" name="Google Shape;720;p27"/>
          <p:cNvSpPr txBox="1">
            <a:spLocks noGrp="1"/>
          </p:cNvSpPr>
          <p:nvPr>
            <p:ph type="subTitle" idx="1"/>
          </p:nvPr>
        </p:nvSpPr>
        <p:spPr>
          <a:xfrm>
            <a:off x="713325" y="1736300"/>
            <a:ext cx="3583500" cy="8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27"/>
          <p:cNvSpPr txBox="1"/>
          <p:nvPr/>
        </p:nvSpPr>
        <p:spPr>
          <a:xfrm>
            <a:off x="713325" y="3571950"/>
            <a:ext cx="3328800" cy="6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Slidesgo, including icons by Flaticon, and infographics &amp; images by Freepik</a:t>
            </a:r>
            <a:endParaRPr sz="1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2" name="Google Shape;722;p27"/>
          <p:cNvSpPr/>
          <p:nvPr/>
        </p:nvSpPr>
        <p:spPr>
          <a:xfrm>
            <a:off x="8125138" y="1179072"/>
            <a:ext cx="39607" cy="39607"/>
          </a:xfrm>
          <a:custGeom>
            <a:avLst/>
            <a:gdLst/>
            <a:ahLst/>
            <a:cxnLst/>
            <a:rect l="l" t="t" r="r" b="b"/>
            <a:pathLst>
              <a:path w="1217" h="1217" extrusionOk="0">
                <a:moveTo>
                  <a:pt x="609" y="1"/>
                </a:moveTo>
                <a:cubicBezTo>
                  <a:pt x="274" y="1"/>
                  <a:pt x="1" y="274"/>
                  <a:pt x="1" y="609"/>
                </a:cubicBezTo>
                <a:cubicBezTo>
                  <a:pt x="1" y="943"/>
                  <a:pt x="274" y="1217"/>
                  <a:pt x="609" y="1217"/>
                </a:cubicBezTo>
                <a:cubicBezTo>
                  <a:pt x="943" y="1217"/>
                  <a:pt x="1217" y="943"/>
                  <a:pt x="1217" y="609"/>
                </a:cubicBezTo>
                <a:cubicBezTo>
                  <a:pt x="1217" y="274"/>
                  <a:pt x="943" y="1"/>
                  <a:pt x="60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3" name="Google Shape;723;p27"/>
          <p:cNvGrpSpPr/>
          <p:nvPr/>
        </p:nvGrpSpPr>
        <p:grpSpPr>
          <a:xfrm flipH="1">
            <a:off x="7136201" y="4054216"/>
            <a:ext cx="2074949" cy="962378"/>
            <a:chOff x="-85249" y="3960975"/>
            <a:chExt cx="2074949" cy="962378"/>
          </a:xfrm>
        </p:grpSpPr>
        <p:grpSp>
          <p:nvGrpSpPr>
            <p:cNvPr id="724" name="Google Shape;724;p27"/>
            <p:cNvGrpSpPr/>
            <p:nvPr/>
          </p:nvGrpSpPr>
          <p:grpSpPr>
            <a:xfrm>
              <a:off x="-44137" y="3960975"/>
              <a:ext cx="2033837" cy="459179"/>
              <a:chOff x="-101291" y="3971002"/>
              <a:chExt cx="2033837" cy="459179"/>
            </a:xfrm>
          </p:grpSpPr>
          <p:sp>
            <p:nvSpPr>
              <p:cNvPr id="725" name="Google Shape;725;p27"/>
              <p:cNvSpPr/>
              <p:nvPr/>
            </p:nvSpPr>
            <p:spPr>
              <a:xfrm rot="-5400000">
                <a:off x="646715" y="3256635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27"/>
              <p:cNvSpPr/>
              <p:nvPr/>
            </p:nvSpPr>
            <p:spPr>
              <a:xfrm>
                <a:off x="1813971" y="397100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7" name="Google Shape;727;p27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728" name="Google Shape;728;p27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27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0" name="Google Shape;730;p27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731" name="Google Shape;731;p27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27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33" name="Google Shape;733;p27"/>
          <p:cNvGrpSpPr/>
          <p:nvPr/>
        </p:nvGrpSpPr>
        <p:grpSpPr>
          <a:xfrm>
            <a:off x="7691206" y="833500"/>
            <a:ext cx="2649775" cy="3476500"/>
            <a:chOff x="7691206" y="833500"/>
            <a:chExt cx="2649775" cy="3476500"/>
          </a:xfrm>
        </p:grpSpPr>
        <p:sp>
          <p:nvSpPr>
            <p:cNvPr id="734" name="Google Shape;734;p27"/>
            <p:cNvSpPr/>
            <p:nvPr/>
          </p:nvSpPr>
          <p:spPr>
            <a:xfrm>
              <a:off x="7691206" y="2268175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1" y="2037"/>
                  </a:moveTo>
                  <a:cubicBezTo>
                    <a:pt x="1" y="3830"/>
                    <a:pt x="2189" y="4742"/>
                    <a:pt x="3466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7"/>
            <p:cNvSpPr/>
            <p:nvPr/>
          </p:nvSpPr>
          <p:spPr>
            <a:xfrm>
              <a:off x="7691206" y="2758300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1" y="2705"/>
                  </a:moveTo>
                  <a:cubicBezTo>
                    <a:pt x="1" y="912"/>
                    <a:pt x="2189" y="0"/>
                    <a:pt x="3466" y="1277"/>
                  </a:cubicBezTo>
                  <a:cubicBezTo>
                    <a:pt x="4742" y="2553"/>
                    <a:pt x="3830" y="4712"/>
                    <a:pt x="2037" y="4712"/>
                  </a:cubicBezTo>
                  <a:cubicBezTo>
                    <a:pt x="912" y="4712"/>
                    <a:pt x="1" y="3830"/>
                    <a:pt x="1" y="2705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6" name="Google Shape;736;p27"/>
            <p:cNvGrpSpPr/>
            <p:nvPr/>
          </p:nvGrpSpPr>
          <p:grpSpPr>
            <a:xfrm>
              <a:off x="7795306" y="833500"/>
              <a:ext cx="2545675" cy="3476500"/>
              <a:chOff x="7795306" y="833500"/>
              <a:chExt cx="2545675" cy="3476500"/>
            </a:xfrm>
          </p:grpSpPr>
          <p:sp>
            <p:nvSpPr>
              <p:cNvPr id="737" name="Google Shape;737;p27"/>
              <p:cNvSpPr/>
              <p:nvPr/>
            </p:nvSpPr>
            <p:spPr>
              <a:xfrm>
                <a:off x="7900181" y="2373025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0" y="2007"/>
                    </a:moveTo>
                    <a:cubicBezTo>
                      <a:pt x="0" y="3831"/>
                      <a:pt x="2189" y="4712"/>
                      <a:pt x="3465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0" y="913"/>
                      <a:pt x="0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27"/>
              <p:cNvSpPr/>
              <p:nvPr/>
            </p:nvSpPr>
            <p:spPr>
              <a:xfrm>
                <a:off x="7988331" y="1479400"/>
                <a:ext cx="2342775" cy="913400"/>
              </a:xfrm>
              <a:custGeom>
                <a:avLst/>
                <a:gdLst/>
                <a:ahLst/>
                <a:cxnLst/>
                <a:rect l="l" t="t" r="r" b="b"/>
                <a:pathLst>
                  <a:path w="93711" h="36536" fill="none" extrusionOk="0">
                    <a:moveTo>
                      <a:pt x="0" y="36536"/>
                    </a:moveTo>
                    <a:lnTo>
                      <a:pt x="36262" y="0"/>
                    </a:lnTo>
                    <a:lnTo>
                      <a:pt x="93710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27"/>
              <p:cNvSpPr/>
              <p:nvPr/>
            </p:nvSpPr>
            <p:spPr>
              <a:xfrm>
                <a:off x="7795306" y="833500"/>
                <a:ext cx="2545675" cy="1481800"/>
              </a:xfrm>
              <a:custGeom>
                <a:avLst/>
                <a:gdLst/>
                <a:ahLst/>
                <a:cxnLst/>
                <a:rect l="l" t="t" r="r" b="b"/>
                <a:pathLst>
                  <a:path w="101827" h="59272" fill="none" extrusionOk="0">
                    <a:moveTo>
                      <a:pt x="1" y="59272"/>
                    </a:moveTo>
                    <a:lnTo>
                      <a:pt x="25442" y="59272"/>
                    </a:lnTo>
                    <a:lnTo>
                      <a:pt x="25442" y="33435"/>
                    </a:lnTo>
                    <a:lnTo>
                      <a:pt x="66871" y="33435"/>
                    </a:lnTo>
                    <a:lnTo>
                      <a:pt x="66871" y="0"/>
                    </a:lnTo>
                    <a:lnTo>
                      <a:pt x="101826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27"/>
              <p:cNvSpPr/>
              <p:nvPr/>
            </p:nvSpPr>
            <p:spPr>
              <a:xfrm>
                <a:off x="7900181" y="2653425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0" y="2706"/>
                    </a:moveTo>
                    <a:cubicBezTo>
                      <a:pt x="0" y="913"/>
                      <a:pt x="2189" y="1"/>
                      <a:pt x="3465" y="1277"/>
                    </a:cubicBezTo>
                    <a:cubicBezTo>
                      <a:pt x="4742" y="2554"/>
                      <a:pt x="3830" y="4742"/>
                      <a:pt x="2037" y="4742"/>
                    </a:cubicBezTo>
                    <a:cubicBezTo>
                      <a:pt x="912" y="4742"/>
                      <a:pt x="0" y="3830"/>
                      <a:pt x="0" y="270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27"/>
              <p:cNvSpPr/>
              <p:nvPr/>
            </p:nvSpPr>
            <p:spPr>
              <a:xfrm>
                <a:off x="7988331" y="2750700"/>
                <a:ext cx="2342775" cy="913400"/>
              </a:xfrm>
              <a:custGeom>
                <a:avLst/>
                <a:gdLst/>
                <a:ahLst/>
                <a:cxnLst/>
                <a:rect l="l" t="t" r="r" b="b"/>
                <a:pathLst>
                  <a:path w="93711" h="36536" fill="none" extrusionOk="0">
                    <a:moveTo>
                      <a:pt x="0" y="0"/>
                    </a:moveTo>
                    <a:lnTo>
                      <a:pt x="36262" y="36536"/>
                    </a:lnTo>
                    <a:lnTo>
                      <a:pt x="93710" y="36536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27"/>
              <p:cNvSpPr/>
              <p:nvPr/>
            </p:nvSpPr>
            <p:spPr>
              <a:xfrm>
                <a:off x="7795306" y="2828200"/>
                <a:ext cx="2545675" cy="1481800"/>
              </a:xfrm>
              <a:custGeom>
                <a:avLst/>
                <a:gdLst/>
                <a:ahLst/>
                <a:cxnLst/>
                <a:rect l="l" t="t" r="r" b="b"/>
                <a:pathLst>
                  <a:path w="101827" h="59272" fill="none" extrusionOk="0">
                    <a:moveTo>
                      <a:pt x="1" y="1"/>
                    </a:moveTo>
                    <a:lnTo>
                      <a:pt x="25442" y="1"/>
                    </a:lnTo>
                    <a:lnTo>
                      <a:pt x="25442" y="25837"/>
                    </a:lnTo>
                    <a:lnTo>
                      <a:pt x="66871" y="25837"/>
                    </a:lnTo>
                    <a:lnTo>
                      <a:pt x="66871" y="59272"/>
                    </a:lnTo>
                    <a:lnTo>
                      <a:pt x="101826" y="59272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43" name="Google Shape;743;p27"/>
              <p:cNvGrpSpPr/>
              <p:nvPr/>
            </p:nvGrpSpPr>
            <p:grpSpPr>
              <a:xfrm>
                <a:off x="8530783" y="2299824"/>
                <a:ext cx="640686" cy="543853"/>
                <a:chOff x="10364519" y="2624211"/>
                <a:chExt cx="640686" cy="543853"/>
              </a:xfrm>
            </p:grpSpPr>
            <p:sp>
              <p:nvSpPr>
                <p:cNvPr id="744" name="Google Shape;744;p27"/>
                <p:cNvSpPr/>
                <p:nvPr/>
              </p:nvSpPr>
              <p:spPr>
                <a:xfrm>
                  <a:off x="10364519" y="2624211"/>
                  <a:ext cx="640686" cy="13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82" h="3131" extrusionOk="0">
                      <a:moveTo>
                        <a:pt x="426" y="0"/>
                      </a:moveTo>
                      <a:lnTo>
                        <a:pt x="0" y="395"/>
                      </a:lnTo>
                      <a:lnTo>
                        <a:pt x="2736" y="3131"/>
                      </a:lnTo>
                      <a:lnTo>
                        <a:pt x="14681" y="3131"/>
                      </a:lnTo>
                      <a:lnTo>
                        <a:pt x="14681" y="2553"/>
                      </a:lnTo>
                      <a:lnTo>
                        <a:pt x="2979" y="2553"/>
                      </a:lnTo>
                      <a:lnTo>
                        <a:pt x="42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745;p27"/>
                <p:cNvSpPr/>
                <p:nvPr/>
              </p:nvSpPr>
              <p:spPr>
                <a:xfrm>
                  <a:off x="10375123" y="3040687"/>
                  <a:ext cx="630082" cy="127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39" h="2919" extrusionOk="0">
                      <a:moveTo>
                        <a:pt x="2493" y="0"/>
                      </a:moveTo>
                      <a:lnTo>
                        <a:pt x="0" y="2493"/>
                      </a:lnTo>
                      <a:lnTo>
                        <a:pt x="395" y="2918"/>
                      </a:lnTo>
                      <a:lnTo>
                        <a:pt x="2736" y="578"/>
                      </a:lnTo>
                      <a:lnTo>
                        <a:pt x="14438" y="578"/>
                      </a:lnTo>
                      <a:lnTo>
                        <a:pt x="1443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7" name="Google Shape;747;p28"/>
          <p:cNvGrpSpPr/>
          <p:nvPr/>
        </p:nvGrpSpPr>
        <p:grpSpPr>
          <a:xfrm rot="10800000">
            <a:off x="7021" y="-639006"/>
            <a:ext cx="1623175" cy="1972650"/>
            <a:chOff x="4193384" y="4053542"/>
            <a:chExt cx="1623175" cy="1972650"/>
          </a:xfrm>
        </p:grpSpPr>
        <p:grpSp>
          <p:nvGrpSpPr>
            <p:cNvPr id="748" name="Google Shape;748;p28"/>
            <p:cNvGrpSpPr/>
            <p:nvPr/>
          </p:nvGrpSpPr>
          <p:grpSpPr>
            <a:xfrm rot="10800000" flipH="1">
              <a:off x="4193384" y="4947892"/>
              <a:ext cx="920275" cy="1078300"/>
              <a:chOff x="4679675" y="-1053325"/>
              <a:chExt cx="920275" cy="1078300"/>
            </a:xfrm>
          </p:grpSpPr>
          <p:sp>
            <p:nvSpPr>
              <p:cNvPr id="749" name="Google Shape;749;p28"/>
              <p:cNvSpPr/>
              <p:nvPr/>
            </p:nvSpPr>
            <p:spPr>
              <a:xfrm>
                <a:off x="4783025" y="-10533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8"/>
              <p:cNvSpPr/>
              <p:nvPr/>
            </p:nvSpPr>
            <p:spPr>
              <a:xfrm>
                <a:off x="4679675" y="-936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1" name="Google Shape;751;p28"/>
            <p:cNvGrpSpPr/>
            <p:nvPr/>
          </p:nvGrpSpPr>
          <p:grpSpPr>
            <a:xfrm rot="10800000" flipH="1">
              <a:off x="4687334" y="4053542"/>
              <a:ext cx="1129225" cy="1439250"/>
              <a:chOff x="5173625" y="-443725"/>
              <a:chExt cx="1129225" cy="1439250"/>
            </a:xfrm>
          </p:grpSpPr>
          <p:sp>
            <p:nvSpPr>
              <p:cNvPr id="752" name="Google Shape;752;p28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28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4" name="Google Shape;754;p28"/>
          <p:cNvGrpSpPr/>
          <p:nvPr/>
        </p:nvGrpSpPr>
        <p:grpSpPr>
          <a:xfrm>
            <a:off x="-1256133" y="867643"/>
            <a:ext cx="2014791" cy="473128"/>
            <a:chOff x="-35118" y="4342063"/>
            <a:chExt cx="2014791" cy="473128"/>
          </a:xfrm>
        </p:grpSpPr>
        <p:sp>
          <p:nvSpPr>
            <p:cNvPr id="755" name="Google Shape;755;p28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8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" name="Google Shape;757;p28"/>
          <p:cNvGrpSpPr/>
          <p:nvPr/>
        </p:nvGrpSpPr>
        <p:grpSpPr>
          <a:xfrm>
            <a:off x="-1179939" y="1195668"/>
            <a:ext cx="2014791" cy="473128"/>
            <a:chOff x="-35118" y="4342063"/>
            <a:chExt cx="2014791" cy="473128"/>
          </a:xfrm>
        </p:grpSpPr>
        <p:sp>
          <p:nvSpPr>
            <p:cNvPr id="758" name="Google Shape;758;p28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8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" name="Google Shape;760;p28"/>
          <p:cNvGrpSpPr/>
          <p:nvPr/>
        </p:nvGrpSpPr>
        <p:grpSpPr>
          <a:xfrm rot="10800000" flipH="1">
            <a:off x="39853" y="-260807"/>
            <a:ext cx="2014791" cy="473128"/>
            <a:chOff x="-35118" y="4342063"/>
            <a:chExt cx="2014791" cy="473128"/>
          </a:xfrm>
        </p:grpSpPr>
        <p:sp>
          <p:nvSpPr>
            <p:cNvPr id="761" name="Google Shape;761;p28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8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28"/>
          <p:cNvGrpSpPr/>
          <p:nvPr/>
        </p:nvGrpSpPr>
        <p:grpSpPr>
          <a:xfrm rot="10800000">
            <a:off x="7755996" y="4031858"/>
            <a:ext cx="1129225" cy="1439250"/>
            <a:chOff x="5173625" y="-443725"/>
            <a:chExt cx="1129225" cy="1439250"/>
          </a:xfrm>
        </p:grpSpPr>
        <p:sp>
          <p:nvSpPr>
            <p:cNvPr id="764" name="Google Shape;764;p28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28"/>
          <p:cNvGrpSpPr/>
          <p:nvPr/>
        </p:nvGrpSpPr>
        <p:grpSpPr>
          <a:xfrm rot="10800000" flipH="1">
            <a:off x="7506654" y="4534879"/>
            <a:ext cx="920275" cy="1078300"/>
            <a:chOff x="4679675" y="-443725"/>
            <a:chExt cx="920275" cy="1078300"/>
          </a:xfrm>
        </p:grpSpPr>
        <p:sp>
          <p:nvSpPr>
            <p:cNvPr id="767" name="Google Shape;767;p28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8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" name="Google Shape;769;p28"/>
          <p:cNvGrpSpPr/>
          <p:nvPr/>
        </p:nvGrpSpPr>
        <p:grpSpPr>
          <a:xfrm rot="10800000">
            <a:off x="7953846" y="4266083"/>
            <a:ext cx="1129225" cy="1439250"/>
            <a:chOff x="5173625" y="-443725"/>
            <a:chExt cx="1129225" cy="1439250"/>
          </a:xfrm>
        </p:grpSpPr>
        <p:sp>
          <p:nvSpPr>
            <p:cNvPr id="770" name="Google Shape;770;p28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8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3" name="Google Shape;773;p29"/>
          <p:cNvGrpSpPr/>
          <p:nvPr/>
        </p:nvGrpSpPr>
        <p:grpSpPr>
          <a:xfrm rot="10800000">
            <a:off x="-483504" y="3973396"/>
            <a:ext cx="920275" cy="1078300"/>
            <a:chOff x="4679675" y="-1053325"/>
            <a:chExt cx="920275" cy="1078300"/>
          </a:xfrm>
        </p:grpSpPr>
        <p:sp>
          <p:nvSpPr>
            <p:cNvPr id="774" name="Google Shape;774;p29"/>
            <p:cNvSpPr/>
            <p:nvPr/>
          </p:nvSpPr>
          <p:spPr>
            <a:xfrm>
              <a:off x="4783025" y="-10533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9"/>
            <p:cNvSpPr/>
            <p:nvPr/>
          </p:nvSpPr>
          <p:spPr>
            <a:xfrm>
              <a:off x="4679675" y="-936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" name="Google Shape;776;p29"/>
          <p:cNvGrpSpPr/>
          <p:nvPr/>
        </p:nvGrpSpPr>
        <p:grpSpPr>
          <a:xfrm rot="10800000">
            <a:off x="-364004" y="3564321"/>
            <a:ext cx="1129225" cy="1439250"/>
            <a:chOff x="5173625" y="-443725"/>
            <a:chExt cx="1129225" cy="1439250"/>
          </a:xfrm>
        </p:grpSpPr>
        <p:sp>
          <p:nvSpPr>
            <p:cNvPr id="777" name="Google Shape;777;p29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9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" name="Google Shape;779;p29"/>
          <p:cNvGrpSpPr/>
          <p:nvPr/>
        </p:nvGrpSpPr>
        <p:grpSpPr>
          <a:xfrm rot="10800000" flipH="1">
            <a:off x="-351289" y="128490"/>
            <a:ext cx="2014791" cy="473128"/>
            <a:chOff x="-35118" y="4342063"/>
            <a:chExt cx="2014791" cy="473128"/>
          </a:xfrm>
        </p:grpSpPr>
        <p:sp>
          <p:nvSpPr>
            <p:cNvPr id="780" name="Google Shape;780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" name="Google Shape;782;p29"/>
          <p:cNvGrpSpPr/>
          <p:nvPr/>
        </p:nvGrpSpPr>
        <p:grpSpPr>
          <a:xfrm rot="10800000" flipH="1">
            <a:off x="-407289" y="4585092"/>
            <a:ext cx="2014791" cy="473128"/>
            <a:chOff x="-35118" y="4342063"/>
            <a:chExt cx="2014791" cy="473128"/>
          </a:xfrm>
        </p:grpSpPr>
        <p:sp>
          <p:nvSpPr>
            <p:cNvPr id="783" name="Google Shape;783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29"/>
          <p:cNvGrpSpPr/>
          <p:nvPr/>
        </p:nvGrpSpPr>
        <p:grpSpPr>
          <a:xfrm>
            <a:off x="-407297" y="4545227"/>
            <a:ext cx="2014791" cy="473128"/>
            <a:chOff x="-35118" y="4342063"/>
            <a:chExt cx="2014791" cy="473128"/>
          </a:xfrm>
        </p:grpSpPr>
        <p:sp>
          <p:nvSpPr>
            <p:cNvPr id="786" name="Google Shape;786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" name="Google Shape;788;p29"/>
          <p:cNvGrpSpPr/>
          <p:nvPr/>
        </p:nvGrpSpPr>
        <p:grpSpPr>
          <a:xfrm flipH="1">
            <a:off x="7755996" y="-324096"/>
            <a:ext cx="1129225" cy="1439250"/>
            <a:chOff x="5173625" y="-443725"/>
            <a:chExt cx="1129225" cy="1439250"/>
          </a:xfrm>
        </p:grpSpPr>
        <p:sp>
          <p:nvSpPr>
            <p:cNvPr id="789" name="Google Shape;789;p29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9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" name="Google Shape;791;p29"/>
          <p:cNvGrpSpPr/>
          <p:nvPr/>
        </p:nvGrpSpPr>
        <p:grpSpPr>
          <a:xfrm>
            <a:off x="7506654" y="-466167"/>
            <a:ext cx="920275" cy="1078300"/>
            <a:chOff x="4679675" y="-443725"/>
            <a:chExt cx="920275" cy="1078300"/>
          </a:xfrm>
        </p:grpSpPr>
        <p:sp>
          <p:nvSpPr>
            <p:cNvPr id="792" name="Google Shape;792;p29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9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" name="Google Shape;794;p29"/>
          <p:cNvGrpSpPr/>
          <p:nvPr/>
        </p:nvGrpSpPr>
        <p:grpSpPr>
          <a:xfrm flipH="1">
            <a:off x="7953846" y="-558321"/>
            <a:ext cx="1129225" cy="1439250"/>
            <a:chOff x="5173625" y="-443725"/>
            <a:chExt cx="1129225" cy="1439250"/>
          </a:xfrm>
        </p:grpSpPr>
        <p:sp>
          <p:nvSpPr>
            <p:cNvPr id="795" name="Google Shape;795;p29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9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" name="Google Shape;797;p29"/>
          <p:cNvGrpSpPr/>
          <p:nvPr/>
        </p:nvGrpSpPr>
        <p:grpSpPr>
          <a:xfrm rot="10800000" flipH="1">
            <a:off x="-198889" y="-100110"/>
            <a:ext cx="2014791" cy="473128"/>
            <a:chOff x="-35118" y="4342063"/>
            <a:chExt cx="2014791" cy="473128"/>
          </a:xfrm>
        </p:grpSpPr>
        <p:sp>
          <p:nvSpPr>
            <p:cNvPr id="798" name="Google Shape;798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_1_1_1_1_1_1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Google Shape;801;p30"/>
          <p:cNvGrpSpPr/>
          <p:nvPr/>
        </p:nvGrpSpPr>
        <p:grpSpPr>
          <a:xfrm flipH="1">
            <a:off x="-365562" y="4556641"/>
            <a:ext cx="2808779" cy="1148975"/>
            <a:chOff x="6525475" y="148600"/>
            <a:chExt cx="2808779" cy="1148975"/>
          </a:xfrm>
        </p:grpSpPr>
        <p:sp>
          <p:nvSpPr>
            <p:cNvPr id="802" name="Google Shape;802;p30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" name="Google Shape;804;p30"/>
          <p:cNvGrpSpPr/>
          <p:nvPr/>
        </p:nvGrpSpPr>
        <p:grpSpPr>
          <a:xfrm rot="10800000">
            <a:off x="7497756" y="4534879"/>
            <a:ext cx="1368260" cy="1078296"/>
            <a:chOff x="4231725" y="-443721"/>
            <a:chExt cx="1368260" cy="1078296"/>
          </a:xfrm>
        </p:grpSpPr>
        <p:sp>
          <p:nvSpPr>
            <p:cNvPr id="805" name="Google Shape;805;p30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" name="Google Shape;807;p30"/>
          <p:cNvGrpSpPr/>
          <p:nvPr/>
        </p:nvGrpSpPr>
        <p:grpSpPr>
          <a:xfrm rot="10800000">
            <a:off x="6794891" y="4173929"/>
            <a:ext cx="1129225" cy="1439250"/>
            <a:chOff x="5173625" y="-443725"/>
            <a:chExt cx="1129225" cy="1439250"/>
          </a:xfrm>
        </p:grpSpPr>
        <p:sp>
          <p:nvSpPr>
            <p:cNvPr id="808" name="Google Shape;808;p30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0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" name="Google Shape;810;p30"/>
          <p:cNvGrpSpPr/>
          <p:nvPr/>
        </p:nvGrpSpPr>
        <p:grpSpPr>
          <a:xfrm rot="10800000" flipH="1">
            <a:off x="3706041" y="4534879"/>
            <a:ext cx="920275" cy="1078300"/>
            <a:chOff x="4679675" y="-443725"/>
            <a:chExt cx="920275" cy="1078300"/>
          </a:xfrm>
        </p:grpSpPr>
        <p:sp>
          <p:nvSpPr>
            <p:cNvPr id="811" name="Google Shape;811;p30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0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" name="Google Shape;813;p30"/>
          <p:cNvGrpSpPr/>
          <p:nvPr/>
        </p:nvGrpSpPr>
        <p:grpSpPr>
          <a:xfrm rot="10800000" flipH="1">
            <a:off x="4199991" y="4173929"/>
            <a:ext cx="1129225" cy="1439250"/>
            <a:chOff x="5173625" y="-443725"/>
            <a:chExt cx="1129225" cy="1439250"/>
          </a:xfrm>
        </p:grpSpPr>
        <p:sp>
          <p:nvSpPr>
            <p:cNvPr id="814" name="Google Shape;814;p30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0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30"/>
          <p:cNvGrpSpPr/>
          <p:nvPr/>
        </p:nvGrpSpPr>
        <p:grpSpPr>
          <a:xfrm rot="10800000">
            <a:off x="1329129" y="3924763"/>
            <a:ext cx="474200" cy="1505350"/>
            <a:chOff x="3995775" y="-443725"/>
            <a:chExt cx="474200" cy="1505350"/>
          </a:xfrm>
        </p:grpSpPr>
        <p:sp>
          <p:nvSpPr>
            <p:cNvPr id="817" name="Google Shape;817;p30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0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" name="Google Shape;819;p30"/>
          <p:cNvGrpSpPr/>
          <p:nvPr/>
        </p:nvGrpSpPr>
        <p:grpSpPr>
          <a:xfrm>
            <a:off x="6612948" y="5750"/>
            <a:ext cx="1195349" cy="1078296"/>
            <a:chOff x="4404625" y="-443721"/>
            <a:chExt cx="1195349" cy="1078296"/>
          </a:xfrm>
        </p:grpSpPr>
        <p:sp>
          <p:nvSpPr>
            <p:cNvPr id="820" name="Google Shape;820;p30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" name="Google Shape;822;p30"/>
          <p:cNvGrpSpPr/>
          <p:nvPr/>
        </p:nvGrpSpPr>
        <p:grpSpPr>
          <a:xfrm>
            <a:off x="7429151" y="-104276"/>
            <a:ext cx="1129225" cy="1439250"/>
            <a:chOff x="5173625" y="-443725"/>
            <a:chExt cx="1129225" cy="1439250"/>
          </a:xfrm>
        </p:grpSpPr>
        <p:sp>
          <p:nvSpPr>
            <p:cNvPr id="823" name="Google Shape;823;p30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0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" name="Google Shape;825;p30"/>
          <p:cNvGrpSpPr/>
          <p:nvPr/>
        </p:nvGrpSpPr>
        <p:grpSpPr>
          <a:xfrm>
            <a:off x="3121150" y="-475160"/>
            <a:ext cx="482550" cy="1505350"/>
            <a:chOff x="3121150" y="-443725"/>
            <a:chExt cx="482550" cy="1505350"/>
          </a:xfrm>
        </p:grpSpPr>
        <p:sp>
          <p:nvSpPr>
            <p:cNvPr id="826" name="Google Shape;826;p30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0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30"/>
          <p:cNvGrpSpPr/>
          <p:nvPr/>
        </p:nvGrpSpPr>
        <p:grpSpPr>
          <a:xfrm>
            <a:off x="1990425" y="-467301"/>
            <a:ext cx="929375" cy="1078300"/>
            <a:chOff x="1990425" y="-443725"/>
            <a:chExt cx="929375" cy="1078300"/>
          </a:xfrm>
        </p:grpSpPr>
        <p:sp>
          <p:nvSpPr>
            <p:cNvPr id="829" name="Google Shape;829;p30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" name="Google Shape;831;p30"/>
          <p:cNvGrpSpPr/>
          <p:nvPr/>
        </p:nvGrpSpPr>
        <p:grpSpPr>
          <a:xfrm>
            <a:off x="1287525" y="-467301"/>
            <a:ext cx="1138350" cy="1439250"/>
            <a:chOff x="1287525" y="-443725"/>
            <a:chExt cx="1138350" cy="1439250"/>
          </a:xfrm>
        </p:grpSpPr>
        <p:sp>
          <p:nvSpPr>
            <p:cNvPr id="832" name="Google Shape;832;p30"/>
            <p:cNvSpPr/>
            <p:nvPr/>
          </p:nvSpPr>
          <p:spPr>
            <a:xfrm>
              <a:off x="128752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2307300" y="8769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" name="Google Shape;834;p30"/>
          <p:cNvGrpSpPr/>
          <p:nvPr/>
        </p:nvGrpSpPr>
        <p:grpSpPr>
          <a:xfrm>
            <a:off x="-241900" y="488800"/>
            <a:ext cx="1375425" cy="572805"/>
            <a:chOff x="-241900" y="154825"/>
            <a:chExt cx="1375425" cy="572805"/>
          </a:xfrm>
        </p:grpSpPr>
        <p:sp>
          <p:nvSpPr>
            <p:cNvPr id="835" name="Google Shape;835;p30"/>
            <p:cNvSpPr/>
            <p:nvPr/>
          </p:nvSpPr>
          <p:spPr>
            <a:xfrm>
              <a:off x="-241900" y="201925"/>
              <a:ext cx="1272850" cy="52570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0" y="44074"/>
                  </a:moveTo>
                  <a:lnTo>
                    <a:pt x="25077" y="44074"/>
                  </a:lnTo>
                  <a:lnTo>
                    <a:pt x="25077" y="1"/>
                  </a:lnTo>
                  <a:lnTo>
                    <a:pt x="5091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1015725" y="154825"/>
              <a:ext cx="117800" cy="118550"/>
            </a:xfrm>
            <a:custGeom>
              <a:avLst/>
              <a:gdLst/>
              <a:ahLst/>
              <a:cxnLst/>
              <a:rect l="l" t="t" r="r" b="b"/>
              <a:pathLst>
                <a:path w="4712" h="4742" fill="none" extrusionOk="0">
                  <a:moveTo>
                    <a:pt x="4712" y="2037"/>
                  </a:moveTo>
                  <a:cubicBezTo>
                    <a:pt x="4712" y="3830"/>
                    <a:pt x="2554" y="4742"/>
                    <a:pt x="1277" y="3465"/>
                  </a:cubicBezTo>
                  <a:cubicBezTo>
                    <a:pt x="0" y="2189"/>
                    <a:pt x="882" y="30"/>
                    <a:pt x="2705" y="30"/>
                  </a:cubicBezTo>
                  <a:cubicBezTo>
                    <a:pt x="3800" y="0"/>
                    <a:pt x="4712" y="912"/>
                    <a:pt x="471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" name="Google Shape;837;p30"/>
          <p:cNvGrpSpPr/>
          <p:nvPr/>
        </p:nvGrpSpPr>
        <p:grpSpPr>
          <a:xfrm>
            <a:off x="3995775" y="-475160"/>
            <a:ext cx="474200" cy="1505350"/>
            <a:chOff x="3995775" y="-443725"/>
            <a:chExt cx="474200" cy="1505350"/>
          </a:xfrm>
        </p:grpSpPr>
        <p:sp>
          <p:nvSpPr>
            <p:cNvPr id="838" name="Google Shape;838;p30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" name="Google Shape;840;p30"/>
          <p:cNvGrpSpPr/>
          <p:nvPr/>
        </p:nvGrpSpPr>
        <p:grpSpPr>
          <a:xfrm>
            <a:off x="4679675" y="-467301"/>
            <a:ext cx="920275" cy="1078300"/>
            <a:chOff x="4679675" y="-443725"/>
            <a:chExt cx="920275" cy="1078300"/>
          </a:xfrm>
        </p:grpSpPr>
        <p:sp>
          <p:nvSpPr>
            <p:cNvPr id="841" name="Google Shape;841;p30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" name="Google Shape;843;p30"/>
          <p:cNvGrpSpPr/>
          <p:nvPr/>
        </p:nvGrpSpPr>
        <p:grpSpPr>
          <a:xfrm>
            <a:off x="5173625" y="-467301"/>
            <a:ext cx="1129225" cy="1439250"/>
            <a:chOff x="5173625" y="-443725"/>
            <a:chExt cx="1129225" cy="1439250"/>
          </a:xfrm>
        </p:grpSpPr>
        <p:sp>
          <p:nvSpPr>
            <p:cNvPr id="844" name="Google Shape;844;p30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" name="Google Shape;846;p30"/>
          <p:cNvGrpSpPr/>
          <p:nvPr/>
        </p:nvGrpSpPr>
        <p:grpSpPr>
          <a:xfrm rot="5400000" flipH="1">
            <a:off x="-766398" y="4711608"/>
            <a:ext cx="2014791" cy="719731"/>
            <a:chOff x="-85249" y="4203623"/>
            <a:chExt cx="2014791" cy="719731"/>
          </a:xfrm>
        </p:grpSpPr>
        <p:grpSp>
          <p:nvGrpSpPr>
            <p:cNvPr id="847" name="Google Shape;847;p30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848" name="Google Shape;848;p30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0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0" name="Google Shape;850;p30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851" name="Google Shape;851;p30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30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53" name="Google Shape;853;p30"/>
          <p:cNvGrpSpPr/>
          <p:nvPr/>
        </p:nvGrpSpPr>
        <p:grpSpPr>
          <a:xfrm flipH="1">
            <a:off x="8418670" y="734101"/>
            <a:ext cx="2014791" cy="469195"/>
            <a:chOff x="-35118" y="4163517"/>
            <a:chExt cx="2014791" cy="469195"/>
          </a:xfrm>
        </p:grpSpPr>
        <p:sp>
          <p:nvSpPr>
            <p:cNvPr id="854" name="Google Shape;854;p30"/>
            <p:cNvSpPr/>
            <p:nvPr/>
          </p:nvSpPr>
          <p:spPr>
            <a:xfrm rot="-5400000">
              <a:off x="712889" y="3459167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0"/>
            <p:cNvSpPr/>
            <p:nvPr/>
          </p:nvSpPr>
          <p:spPr>
            <a:xfrm>
              <a:off x="1861099" y="4163517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"/>
          <p:cNvSpPr txBox="1">
            <a:spLocks noGrp="1"/>
          </p:cNvSpPr>
          <p:nvPr>
            <p:ph type="body" idx="1"/>
          </p:nvPr>
        </p:nvSpPr>
        <p:spPr>
          <a:xfrm>
            <a:off x="720000" y="118740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65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500"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/>
            </a:lvl2pPr>
            <a:lvl3pPr marL="1371600" lvl="2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Raleway"/>
              <a:buChar char="■"/>
              <a:defRPr sz="1300"/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aleway"/>
              <a:buChar char="●"/>
              <a:defRPr sz="1200"/>
            </a:lvl4pPr>
            <a:lvl5pPr marL="2286000" lvl="4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aleway"/>
              <a:buChar char="○"/>
              <a:defRPr sz="1100"/>
            </a:lvl5pPr>
            <a:lvl6pPr marL="2743200" lvl="5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Raleway"/>
              <a:buChar char="■"/>
              <a:defRPr sz="1000"/>
            </a:lvl6pPr>
            <a:lvl7pPr marL="3200400" lvl="6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aleway"/>
              <a:buChar char="●"/>
              <a:defRPr sz="900"/>
            </a:lvl7pPr>
            <a:lvl8pPr marL="3657600" lvl="7" indent="-279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Raleway"/>
              <a:buChar char="○"/>
              <a:defRPr sz="800"/>
            </a:lvl8pPr>
            <a:lvl9pPr marL="4114800" lvl="8" indent="-2730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700"/>
              <a:buFont typeface="Raleway"/>
              <a:buChar char="■"/>
              <a:defRPr sz="700"/>
            </a:lvl9pPr>
          </a:lstStyle>
          <a:p>
            <a:endParaRPr/>
          </a:p>
        </p:txBody>
      </p:sp>
      <p:sp>
        <p:nvSpPr>
          <p:cNvPr id="108" name="Google Shape;108;p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1pPr>
            <a:lvl2pPr lvl="1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2pPr>
            <a:lvl3pPr lvl="2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3pPr>
            <a:lvl4pPr lvl="3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4pPr>
            <a:lvl5pPr lvl="4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5pPr>
            <a:lvl6pPr lvl="5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6pPr>
            <a:lvl7pPr lvl="6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7pPr>
            <a:lvl8pPr lvl="7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8pPr>
            <a:lvl9pPr lvl="8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9" name="Google Shape;109;p4"/>
          <p:cNvGrpSpPr/>
          <p:nvPr/>
        </p:nvGrpSpPr>
        <p:grpSpPr>
          <a:xfrm>
            <a:off x="7754575" y="3807546"/>
            <a:ext cx="1138350" cy="1418750"/>
            <a:chOff x="1287525" y="3801250"/>
            <a:chExt cx="1138350" cy="1418750"/>
          </a:xfrm>
        </p:grpSpPr>
        <p:sp>
          <p:nvSpPr>
            <p:cNvPr id="110" name="Google Shape;110;p4"/>
            <p:cNvSpPr/>
            <p:nvPr/>
          </p:nvSpPr>
          <p:spPr>
            <a:xfrm>
              <a:off x="1287525" y="3909150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2307300" y="3801250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12;p4"/>
          <p:cNvGrpSpPr/>
          <p:nvPr/>
        </p:nvGrpSpPr>
        <p:grpSpPr>
          <a:xfrm>
            <a:off x="7619075" y="-472615"/>
            <a:ext cx="1623175" cy="1439250"/>
            <a:chOff x="7619075" y="-179925"/>
            <a:chExt cx="1623175" cy="1439250"/>
          </a:xfrm>
        </p:grpSpPr>
        <p:grpSp>
          <p:nvGrpSpPr>
            <p:cNvPr id="113" name="Google Shape;113;p4"/>
            <p:cNvGrpSpPr/>
            <p:nvPr/>
          </p:nvGrpSpPr>
          <p:grpSpPr>
            <a:xfrm>
              <a:off x="7619075" y="-179925"/>
              <a:ext cx="920275" cy="1078300"/>
              <a:chOff x="4679675" y="-443725"/>
              <a:chExt cx="920275" cy="1078300"/>
            </a:xfrm>
          </p:grpSpPr>
          <p:sp>
            <p:nvSpPr>
              <p:cNvPr id="114" name="Google Shape;114;p4"/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4"/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4"/>
            <p:cNvGrpSpPr/>
            <p:nvPr/>
          </p:nvGrpSpPr>
          <p:grpSpPr>
            <a:xfrm>
              <a:off x="8113025" y="-179925"/>
              <a:ext cx="1129225" cy="1439250"/>
              <a:chOff x="5173625" y="-443725"/>
              <a:chExt cx="1129225" cy="1439250"/>
            </a:xfrm>
          </p:grpSpPr>
          <p:sp>
            <p:nvSpPr>
              <p:cNvPr id="117" name="Google Shape;117;p4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4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" name="Google Shape;119;p4"/>
          <p:cNvGrpSpPr/>
          <p:nvPr/>
        </p:nvGrpSpPr>
        <p:grpSpPr>
          <a:xfrm>
            <a:off x="8076400" y="4159825"/>
            <a:ext cx="929375" cy="1057800"/>
            <a:chOff x="8076400" y="4159825"/>
            <a:chExt cx="929375" cy="1057800"/>
          </a:xfrm>
        </p:grpSpPr>
        <p:sp>
          <p:nvSpPr>
            <p:cNvPr id="120" name="Google Shape;120;p4"/>
            <p:cNvSpPr/>
            <p:nvPr/>
          </p:nvSpPr>
          <p:spPr>
            <a:xfrm flipH="1">
              <a:off x="8178975" y="4229750"/>
              <a:ext cx="826800" cy="987875"/>
            </a:xfrm>
            <a:custGeom>
              <a:avLst/>
              <a:gdLst/>
              <a:ahLst/>
              <a:cxnLst/>
              <a:rect l="l" t="t" r="r" b="b"/>
              <a:pathLst>
                <a:path w="33072" h="39515" fill="none" extrusionOk="0">
                  <a:moveTo>
                    <a:pt x="33071" y="0"/>
                  </a:moveTo>
                  <a:lnTo>
                    <a:pt x="0" y="0"/>
                  </a:lnTo>
                  <a:lnTo>
                    <a:pt x="0" y="39514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 flipH="1">
              <a:off x="8076400" y="4159825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3" y="4712"/>
                    <a:pt x="2706" y="4712"/>
                  </a:cubicBezTo>
                  <a:cubicBezTo>
                    <a:pt x="3831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" name="Google Shape;122;p4"/>
          <p:cNvGrpSpPr/>
          <p:nvPr/>
        </p:nvGrpSpPr>
        <p:grpSpPr>
          <a:xfrm>
            <a:off x="-784112" y="3808068"/>
            <a:ext cx="1138350" cy="1418750"/>
            <a:chOff x="-784112" y="3818928"/>
            <a:chExt cx="1138350" cy="1418750"/>
          </a:xfrm>
        </p:grpSpPr>
        <p:sp>
          <p:nvSpPr>
            <p:cNvPr id="123" name="Google Shape;123;p4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" name="Google Shape;125;p4"/>
          <p:cNvGrpSpPr/>
          <p:nvPr/>
        </p:nvGrpSpPr>
        <p:grpSpPr>
          <a:xfrm>
            <a:off x="-571562" y="4051528"/>
            <a:ext cx="1138350" cy="1418750"/>
            <a:chOff x="-784112" y="3818928"/>
            <a:chExt cx="1138350" cy="1418750"/>
          </a:xfrm>
        </p:grpSpPr>
        <p:sp>
          <p:nvSpPr>
            <p:cNvPr id="126" name="Google Shape;126;p4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5"/>
          <p:cNvGrpSpPr/>
          <p:nvPr/>
        </p:nvGrpSpPr>
        <p:grpSpPr>
          <a:xfrm>
            <a:off x="288363" y="-791171"/>
            <a:ext cx="1368260" cy="1078296"/>
            <a:chOff x="4231725" y="-443721"/>
            <a:chExt cx="1368260" cy="1078296"/>
          </a:xfrm>
        </p:grpSpPr>
        <p:sp>
          <p:nvSpPr>
            <p:cNvPr id="130" name="Google Shape;130;p5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32;p5"/>
          <p:cNvGrpSpPr/>
          <p:nvPr/>
        </p:nvGrpSpPr>
        <p:grpSpPr>
          <a:xfrm>
            <a:off x="163463" y="-105375"/>
            <a:ext cx="1129225" cy="1439250"/>
            <a:chOff x="5173625" y="-443725"/>
            <a:chExt cx="1129225" cy="1439250"/>
          </a:xfrm>
        </p:grpSpPr>
        <p:sp>
          <p:nvSpPr>
            <p:cNvPr id="133" name="Google Shape;133;p5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5"/>
          <p:cNvGrpSpPr/>
          <p:nvPr/>
        </p:nvGrpSpPr>
        <p:grpSpPr>
          <a:xfrm flipH="1">
            <a:off x="7898942" y="-257775"/>
            <a:ext cx="920275" cy="1078300"/>
            <a:chOff x="4679675" y="-443725"/>
            <a:chExt cx="920275" cy="1078300"/>
          </a:xfrm>
        </p:grpSpPr>
        <p:sp>
          <p:nvSpPr>
            <p:cNvPr id="136" name="Google Shape;136;p5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5"/>
          <p:cNvGrpSpPr/>
          <p:nvPr/>
        </p:nvGrpSpPr>
        <p:grpSpPr>
          <a:xfrm flipH="1">
            <a:off x="7348442" y="-105375"/>
            <a:ext cx="1129225" cy="1439250"/>
            <a:chOff x="5173625" y="-443725"/>
            <a:chExt cx="1129225" cy="1439250"/>
          </a:xfrm>
        </p:grpSpPr>
        <p:sp>
          <p:nvSpPr>
            <p:cNvPr id="139" name="Google Shape;139;p5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5"/>
          <p:cNvSpPr txBox="1">
            <a:spLocks noGrp="1"/>
          </p:cNvSpPr>
          <p:nvPr>
            <p:ph type="subTitle" idx="1"/>
          </p:nvPr>
        </p:nvSpPr>
        <p:spPr>
          <a:xfrm>
            <a:off x="1290763" y="3086429"/>
            <a:ext cx="2425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subTitle" idx="2"/>
          </p:nvPr>
        </p:nvSpPr>
        <p:spPr>
          <a:xfrm>
            <a:off x="5427738" y="3086429"/>
            <a:ext cx="2425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3" name="Google Shape;143;p5"/>
          <p:cNvSpPr txBox="1">
            <a:spLocks noGrp="1"/>
          </p:cNvSpPr>
          <p:nvPr>
            <p:ph type="subTitle" idx="3"/>
          </p:nvPr>
        </p:nvSpPr>
        <p:spPr>
          <a:xfrm>
            <a:off x="1290775" y="3562899"/>
            <a:ext cx="2425500" cy="8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5"/>
          <p:cNvSpPr txBox="1">
            <a:spLocks noGrp="1"/>
          </p:cNvSpPr>
          <p:nvPr>
            <p:ph type="subTitle" idx="4"/>
          </p:nvPr>
        </p:nvSpPr>
        <p:spPr>
          <a:xfrm>
            <a:off x="5427750" y="3562899"/>
            <a:ext cx="2425500" cy="8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5"/>
          <p:cNvSpPr txBox="1">
            <a:spLocks noGrp="1"/>
          </p:cNvSpPr>
          <p:nvPr>
            <p:ph type="title"/>
          </p:nvPr>
        </p:nvSpPr>
        <p:spPr>
          <a:xfrm>
            <a:off x="1704750" y="539700"/>
            <a:ext cx="57345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6"/>
          <p:cNvGrpSpPr/>
          <p:nvPr/>
        </p:nvGrpSpPr>
        <p:grpSpPr>
          <a:xfrm>
            <a:off x="-331199" y="-1100503"/>
            <a:ext cx="2948397" cy="2299878"/>
            <a:chOff x="-148524" y="-1091464"/>
            <a:chExt cx="2948397" cy="2299878"/>
          </a:xfrm>
        </p:grpSpPr>
        <p:grpSp>
          <p:nvGrpSpPr>
            <p:cNvPr id="148" name="Google Shape;148;p6"/>
            <p:cNvGrpSpPr/>
            <p:nvPr/>
          </p:nvGrpSpPr>
          <p:grpSpPr>
            <a:xfrm>
              <a:off x="-148524" y="246037"/>
              <a:ext cx="2074949" cy="962378"/>
              <a:chOff x="-85249" y="3960975"/>
              <a:chExt cx="2074949" cy="962378"/>
            </a:xfrm>
          </p:grpSpPr>
          <p:grpSp>
            <p:nvGrpSpPr>
              <p:cNvPr id="149" name="Google Shape;149;p6"/>
              <p:cNvGrpSpPr/>
              <p:nvPr/>
            </p:nvGrpSpPr>
            <p:grpSpPr>
              <a:xfrm>
                <a:off x="-44137" y="3960975"/>
                <a:ext cx="2033837" cy="459179"/>
                <a:chOff x="-101291" y="3971002"/>
                <a:chExt cx="2033837" cy="459179"/>
              </a:xfrm>
            </p:grpSpPr>
            <p:sp>
              <p:nvSpPr>
                <p:cNvPr id="150" name="Google Shape;150;p6"/>
                <p:cNvSpPr/>
                <p:nvPr/>
              </p:nvSpPr>
              <p:spPr>
                <a:xfrm rot="-5400000">
                  <a:off x="646715" y="3256635"/>
                  <a:ext cx="425539" cy="1921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" h="51613" extrusionOk="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151;p6"/>
                <p:cNvSpPr/>
                <p:nvPr/>
              </p:nvSpPr>
              <p:spPr>
                <a:xfrm>
                  <a:off x="1813971" y="3971002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accen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2" name="Google Shape;152;p6"/>
              <p:cNvGrpSpPr/>
              <p:nvPr/>
            </p:nvGrpSpPr>
            <p:grpSpPr>
              <a:xfrm>
                <a:off x="-85249" y="4203623"/>
                <a:ext cx="2014791" cy="469195"/>
                <a:chOff x="-35118" y="4163517"/>
                <a:chExt cx="2014791" cy="469195"/>
              </a:xfrm>
            </p:grpSpPr>
            <p:sp>
              <p:nvSpPr>
                <p:cNvPr id="153" name="Google Shape;153;p6"/>
                <p:cNvSpPr/>
                <p:nvPr/>
              </p:nvSpPr>
              <p:spPr>
                <a:xfrm rot="-5400000">
                  <a:off x="712889" y="3459167"/>
                  <a:ext cx="425539" cy="1921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" h="51613" extrusionOk="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154;p6"/>
                <p:cNvSpPr/>
                <p:nvPr/>
              </p:nvSpPr>
              <p:spPr>
                <a:xfrm>
                  <a:off x="1861099" y="4163517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5" name="Google Shape;155;p6"/>
              <p:cNvGrpSpPr/>
              <p:nvPr/>
            </p:nvGrpSpPr>
            <p:grpSpPr>
              <a:xfrm>
                <a:off x="-85249" y="4454155"/>
                <a:ext cx="2014791" cy="469199"/>
                <a:chOff x="-35118" y="4345992"/>
                <a:chExt cx="2014791" cy="469199"/>
              </a:xfrm>
            </p:grpSpPr>
            <p:sp>
              <p:nvSpPr>
                <p:cNvPr id="156" name="Google Shape;156;p6"/>
                <p:cNvSpPr/>
                <p:nvPr/>
              </p:nvSpPr>
              <p:spPr>
                <a:xfrm rot="-5400000">
                  <a:off x="712889" y="3641646"/>
                  <a:ext cx="425539" cy="1921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" h="51613" extrusionOk="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157;p6"/>
                <p:cNvSpPr/>
                <p:nvPr/>
              </p:nvSpPr>
              <p:spPr>
                <a:xfrm>
                  <a:off x="1861099" y="4345992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8" name="Google Shape;158;p6"/>
            <p:cNvGrpSpPr/>
            <p:nvPr/>
          </p:nvGrpSpPr>
          <p:grpSpPr>
            <a:xfrm rot="-899960">
              <a:off x="374474" y="-828634"/>
              <a:ext cx="2249258" cy="1657275"/>
              <a:chOff x="746475" y="-443725"/>
              <a:chExt cx="2249325" cy="1657325"/>
            </a:xfrm>
          </p:grpSpPr>
          <p:sp>
            <p:nvSpPr>
              <p:cNvPr id="159" name="Google Shape;159;p6"/>
              <p:cNvSpPr/>
              <p:nvPr/>
            </p:nvSpPr>
            <p:spPr>
              <a:xfrm>
                <a:off x="746475" y="-443725"/>
                <a:ext cx="2158875" cy="1560825"/>
              </a:xfrm>
              <a:custGeom>
                <a:avLst/>
                <a:gdLst/>
                <a:ahLst/>
                <a:cxnLst/>
                <a:rect l="l" t="t" r="r" b="b"/>
                <a:pathLst>
                  <a:path w="86355" h="62433" fill="none" extrusionOk="0">
                    <a:moveTo>
                      <a:pt x="86355" y="62433"/>
                    </a:moveTo>
                    <a:lnTo>
                      <a:pt x="34621" y="14833"/>
                    </a:lnTo>
                    <a:lnTo>
                      <a:pt x="1" y="14833"/>
                    </a:lnTo>
                    <a:lnTo>
                      <a:pt x="1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6"/>
              <p:cNvSpPr/>
              <p:nvPr/>
            </p:nvSpPr>
            <p:spPr>
              <a:xfrm>
                <a:off x="2877225" y="109580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4742" y="2007"/>
                    </a:moveTo>
                    <a:cubicBezTo>
                      <a:pt x="4742" y="3830"/>
                      <a:pt x="2554" y="4712"/>
                      <a:pt x="1277" y="3466"/>
                    </a:cubicBezTo>
                    <a:cubicBezTo>
                      <a:pt x="0" y="2189"/>
                      <a:pt x="912" y="0"/>
                      <a:pt x="2705" y="0"/>
                    </a:cubicBezTo>
                    <a:cubicBezTo>
                      <a:pt x="3830" y="0"/>
                      <a:pt x="4742" y="912"/>
                      <a:pt x="4742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1" name="Google Shape;161;p6"/>
          <p:cNvGrpSpPr/>
          <p:nvPr/>
        </p:nvGrpSpPr>
        <p:grpSpPr>
          <a:xfrm flipH="1">
            <a:off x="6526801" y="-1100503"/>
            <a:ext cx="2948397" cy="2299878"/>
            <a:chOff x="3876" y="-939064"/>
            <a:chExt cx="2948397" cy="2299878"/>
          </a:xfrm>
        </p:grpSpPr>
        <p:grpSp>
          <p:nvGrpSpPr>
            <p:cNvPr id="162" name="Google Shape;162;p6"/>
            <p:cNvGrpSpPr/>
            <p:nvPr/>
          </p:nvGrpSpPr>
          <p:grpSpPr>
            <a:xfrm>
              <a:off x="3876" y="398437"/>
              <a:ext cx="2074949" cy="962378"/>
              <a:chOff x="-85249" y="3960975"/>
              <a:chExt cx="2074949" cy="962378"/>
            </a:xfrm>
          </p:grpSpPr>
          <p:grpSp>
            <p:nvGrpSpPr>
              <p:cNvPr id="163" name="Google Shape;163;p6"/>
              <p:cNvGrpSpPr/>
              <p:nvPr/>
            </p:nvGrpSpPr>
            <p:grpSpPr>
              <a:xfrm>
                <a:off x="-44137" y="3960975"/>
                <a:ext cx="2033837" cy="459179"/>
                <a:chOff x="-101291" y="3971002"/>
                <a:chExt cx="2033837" cy="459179"/>
              </a:xfrm>
            </p:grpSpPr>
            <p:sp>
              <p:nvSpPr>
                <p:cNvPr id="164" name="Google Shape;164;p6"/>
                <p:cNvSpPr/>
                <p:nvPr/>
              </p:nvSpPr>
              <p:spPr>
                <a:xfrm rot="-5400000">
                  <a:off x="646715" y="3256635"/>
                  <a:ext cx="425539" cy="1921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" h="51613" extrusionOk="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165;p6"/>
                <p:cNvSpPr/>
                <p:nvPr/>
              </p:nvSpPr>
              <p:spPr>
                <a:xfrm>
                  <a:off x="1813971" y="3971002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accent2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6" name="Google Shape;166;p6"/>
              <p:cNvGrpSpPr/>
              <p:nvPr/>
            </p:nvGrpSpPr>
            <p:grpSpPr>
              <a:xfrm>
                <a:off x="-85249" y="4203623"/>
                <a:ext cx="2014791" cy="469195"/>
                <a:chOff x="-35118" y="4163517"/>
                <a:chExt cx="2014791" cy="469195"/>
              </a:xfrm>
            </p:grpSpPr>
            <p:sp>
              <p:nvSpPr>
                <p:cNvPr id="167" name="Google Shape;167;p6"/>
                <p:cNvSpPr/>
                <p:nvPr/>
              </p:nvSpPr>
              <p:spPr>
                <a:xfrm rot="-5400000">
                  <a:off x="712889" y="3459167"/>
                  <a:ext cx="425539" cy="1921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" h="51613" extrusionOk="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168;p6"/>
                <p:cNvSpPr/>
                <p:nvPr/>
              </p:nvSpPr>
              <p:spPr>
                <a:xfrm>
                  <a:off x="1861099" y="4163517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9" name="Google Shape;169;p6"/>
              <p:cNvGrpSpPr/>
              <p:nvPr/>
            </p:nvGrpSpPr>
            <p:grpSpPr>
              <a:xfrm>
                <a:off x="-85249" y="4454155"/>
                <a:ext cx="2014791" cy="469199"/>
                <a:chOff x="-35118" y="4345992"/>
                <a:chExt cx="2014791" cy="469199"/>
              </a:xfrm>
            </p:grpSpPr>
            <p:sp>
              <p:nvSpPr>
                <p:cNvPr id="170" name="Google Shape;170;p6"/>
                <p:cNvSpPr/>
                <p:nvPr/>
              </p:nvSpPr>
              <p:spPr>
                <a:xfrm rot="-5400000">
                  <a:off x="712889" y="3641646"/>
                  <a:ext cx="425539" cy="1921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" h="51613" extrusionOk="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71;p6"/>
                <p:cNvSpPr/>
                <p:nvPr/>
              </p:nvSpPr>
              <p:spPr>
                <a:xfrm>
                  <a:off x="1861099" y="4345992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2" name="Google Shape;172;p6"/>
            <p:cNvGrpSpPr/>
            <p:nvPr/>
          </p:nvGrpSpPr>
          <p:grpSpPr>
            <a:xfrm rot="-899960">
              <a:off x="526874" y="-676234"/>
              <a:ext cx="2249258" cy="1657275"/>
              <a:chOff x="746475" y="-443725"/>
              <a:chExt cx="2249325" cy="1657325"/>
            </a:xfrm>
          </p:grpSpPr>
          <p:sp>
            <p:nvSpPr>
              <p:cNvPr id="173" name="Google Shape;173;p6"/>
              <p:cNvSpPr/>
              <p:nvPr/>
            </p:nvSpPr>
            <p:spPr>
              <a:xfrm>
                <a:off x="746475" y="-443725"/>
                <a:ext cx="2158875" cy="1560825"/>
              </a:xfrm>
              <a:custGeom>
                <a:avLst/>
                <a:gdLst/>
                <a:ahLst/>
                <a:cxnLst/>
                <a:rect l="l" t="t" r="r" b="b"/>
                <a:pathLst>
                  <a:path w="86355" h="62433" fill="none" extrusionOk="0">
                    <a:moveTo>
                      <a:pt x="86355" y="62433"/>
                    </a:moveTo>
                    <a:lnTo>
                      <a:pt x="34621" y="14833"/>
                    </a:lnTo>
                    <a:lnTo>
                      <a:pt x="1" y="14833"/>
                    </a:lnTo>
                    <a:lnTo>
                      <a:pt x="1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6"/>
              <p:cNvSpPr/>
              <p:nvPr/>
            </p:nvSpPr>
            <p:spPr>
              <a:xfrm>
                <a:off x="2877225" y="109580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4742" y="2007"/>
                    </a:moveTo>
                    <a:cubicBezTo>
                      <a:pt x="4742" y="3830"/>
                      <a:pt x="2554" y="4712"/>
                      <a:pt x="1277" y="3466"/>
                    </a:cubicBezTo>
                    <a:cubicBezTo>
                      <a:pt x="0" y="2189"/>
                      <a:pt x="912" y="0"/>
                      <a:pt x="2705" y="0"/>
                    </a:cubicBezTo>
                    <a:cubicBezTo>
                      <a:pt x="3830" y="0"/>
                      <a:pt x="4742" y="912"/>
                      <a:pt x="4742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5" name="Google Shape;175;p6"/>
          <p:cNvSpPr txBox="1">
            <a:spLocks noGrp="1"/>
          </p:cNvSpPr>
          <p:nvPr>
            <p:ph type="title"/>
          </p:nvPr>
        </p:nvSpPr>
        <p:spPr>
          <a:xfrm>
            <a:off x="2060700" y="539700"/>
            <a:ext cx="5022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7"/>
          <p:cNvGrpSpPr/>
          <p:nvPr/>
        </p:nvGrpSpPr>
        <p:grpSpPr>
          <a:xfrm>
            <a:off x="-240841" y="4543828"/>
            <a:ext cx="2014791" cy="473128"/>
            <a:chOff x="-35118" y="4342063"/>
            <a:chExt cx="2014791" cy="473128"/>
          </a:xfrm>
        </p:grpSpPr>
        <p:sp>
          <p:nvSpPr>
            <p:cNvPr id="178" name="Google Shape;178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7"/>
          <p:cNvGrpSpPr/>
          <p:nvPr/>
        </p:nvGrpSpPr>
        <p:grpSpPr>
          <a:xfrm>
            <a:off x="-185941" y="4793793"/>
            <a:ext cx="2014791" cy="473128"/>
            <a:chOff x="-35118" y="4342063"/>
            <a:chExt cx="2014791" cy="473128"/>
          </a:xfrm>
        </p:grpSpPr>
        <p:sp>
          <p:nvSpPr>
            <p:cNvPr id="181" name="Google Shape;181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7"/>
          <p:cNvGrpSpPr/>
          <p:nvPr/>
        </p:nvGrpSpPr>
        <p:grpSpPr>
          <a:xfrm>
            <a:off x="-27101" y="9826"/>
            <a:ext cx="1697125" cy="576045"/>
            <a:chOff x="-27101" y="9826"/>
            <a:chExt cx="1697125" cy="576045"/>
          </a:xfrm>
        </p:grpSpPr>
        <p:grpSp>
          <p:nvGrpSpPr>
            <p:cNvPr id="184" name="Google Shape;184;p7"/>
            <p:cNvGrpSpPr/>
            <p:nvPr/>
          </p:nvGrpSpPr>
          <p:grpSpPr>
            <a:xfrm rot="5400000">
              <a:off x="568188" y="-433231"/>
              <a:ext cx="423826" cy="1614380"/>
              <a:chOff x="236836" y="140933"/>
              <a:chExt cx="423826" cy="1614380"/>
            </a:xfrm>
          </p:grpSpPr>
          <p:sp>
            <p:nvSpPr>
              <p:cNvPr id="185" name="Google Shape;185;p7"/>
              <p:cNvSpPr/>
              <p:nvPr/>
            </p:nvSpPr>
            <p:spPr>
              <a:xfrm>
                <a:off x="292013" y="249370"/>
                <a:ext cx="334005" cy="1407885"/>
              </a:xfrm>
              <a:custGeom>
                <a:avLst/>
                <a:gdLst/>
                <a:ahLst/>
                <a:cxnLst/>
                <a:rect l="l" t="t" r="r" b="b"/>
                <a:pathLst>
                  <a:path w="7478" h="31521" extrusionOk="0">
                    <a:moveTo>
                      <a:pt x="6870" y="0"/>
                    </a:moveTo>
                    <a:lnTo>
                      <a:pt x="6870" y="8177"/>
                    </a:lnTo>
                    <a:cubicBezTo>
                      <a:pt x="5441" y="9636"/>
                      <a:pt x="3982" y="11094"/>
                      <a:pt x="2554" y="12493"/>
                    </a:cubicBezTo>
                    <a:lnTo>
                      <a:pt x="122" y="14924"/>
                    </a:lnTo>
                    <a:lnTo>
                      <a:pt x="31" y="15046"/>
                    </a:lnTo>
                    <a:lnTo>
                      <a:pt x="1" y="15107"/>
                    </a:lnTo>
                    <a:cubicBezTo>
                      <a:pt x="1" y="15167"/>
                      <a:pt x="1" y="15228"/>
                      <a:pt x="1" y="15289"/>
                    </a:cubicBezTo>
                    <a:lnTo>
                      <a:pt x="1" y="31520"/>
                    </a:lnTo>
                    <a:lnTo>
                      <a:pt x="578" y="31520"/>
                    </a:lnTo>
                    <a:lnTo>
                      <a:pt x="578" y="15319"/>
                    </a:lnTo>
                    <a:cubicBezTo>
                      <a:pt x="1368" y="14529"/>
                      <a:pt x="2189" y="13739"/>
                      <a:pt x="2979" y="12918"/>
                    </a:cubicBezTo>
                    <a:cubicBezTo>
                      <a:pt x="4438" y="11490"/>
                      <a:pt x="5928" y="9970"/>
                      <a:pt x="7387" y="8511"/>
                    </a:cubicBezTo>
                    <a:lnTo>
                      <a:pt x="7478" y="8420"/>
                    </a:lnTo>
                    <a:lnTo>
                      <a:pt x="74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7"/>
              <p:cNvSpPr/>
              <p:nvPr/>
            </p:nvSpPr>
            <p:spPr>
              <a:xfrm>
                <a:off x="542088" y="140933"/>
                <a:ext cx="118575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3" fill="none" extrusionOk="0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7"/>
              <p:cNvSpPr/>
              <p:nvPr/>
            </p:nvSpPr>
            <p:spPr>
              <a:xfrm>
                <a:off x="236836" y="1637488"/>
                <a:ext cx="118575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3" fill="none" extrusionOk="0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" name="Google Shape;188;p7"/>
            <p:cNvGrpSpPr/>
            <p:nvPr/>
          </p:nvGrpSpPr>
          <p:grpSpPr>
            <a:xfrm rot="5400000">
              <a:off x="607062" y="-624336"/>
              <a:ext cx="428800" cy="1697125"/>
              <a:chOff x="79461" y="58200"/>
              <a:chExt cx="428800" cy="1697125"/>
            </a:xfrm>
          </p:grpSpPr>
          <p:sp>
            <p:nvSpPr>
              <p:cNvPr id="189" name="Google Shape;189;p7"/>
              <p:cNvSpPr/>
              <p:nvPr/>
            </p:nvSpPr>
            <p:spPr>
              <a:xfrm>
                <a:off x="138597" y="176034"/>
                <a:ext cx="334050" cy="148122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33163" extrusionOk="0">
                    <a:moveTo>
                      <a:pt x="6870" y="1"/>
                    </a:moveTo>
                    <a:lnTo>
                      <a:pt x="6870" y="8208"/>
                    </a:lnTo>
                    <a:cubicBezTo>
                      <a:pt x="5442" y="9636"/>
                      <a:pt x="3983" y="11095"/>
                      <a:pt x="2554" y="12524"/>
                    </a:cubicBezTo>
                    <a:cubicBezTo>
                      <a:pt x="1764" y="13344"/>
                      <a:pt x="943" y="14135"/>
                      <a:pt x="122" y="14986"/>
                    </a:cubicBezTo>
                    <a:cubicBezTo>
                      <a:pt x="62" y="15016"/>
                      <a:pt x="31" y="15047"/>
                      <a:pt x="1" y="15107"/>
                    </a:cubicBezTo>
                    <a:lnTo>
                      <a:pt x="1" y="15168"/>
                    </a:lnTo>
                    <a:lnTo>
                      <a:pt x="1" y="33162"/>
                    </a:lnTo>
                    <a:lnTo>
                      <a:pt x="578" y="33162"/>
                    </a:lnTo>
                    <a:lnTo>
                      <a:pt x="578" y="15351"/>
                    </a:lnTo>
                    <a:lnTo>
                      <a:pt x="2980" y="12949"/>
                    </a:lnTo>
                    <a:cubicBezTo>
                      <a:pt x="4408" y="11490"/>
                      <a:pt x="5928" y="10001"/>
                      <a:pt x="7387" y="8512"/>
                    </a:cubicBezTo>
                    <a:lnTo>
                      <a:pt x="7478" y="8420"/>
                    </a:lnTo>
                    <a:lnTo>
                      <a:pt x="74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7"/>
              <p:cNvSpPr/>
              <p:nvPr/>
            </p:nvSpPr>
            <p:spPr>
              <a:xfrm>
                <a:off x="389686" y="58200"/>
                <a:ext cx="118575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3" fill="none" extrusionOk="0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7"/>
              <p:cNvSpPr/>
              <p:nvPr/>
            </p:nvSpPr>
            <p:spPr>
              <a:xfrm>
                <a:off x="79461" y="1637500"/>
                <a:ext cx="118575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3" fill="none" extrusionOk="0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2" name="Google Shape;192;p7"/>
          <p:cNvGrpSpPr/>
          <p:nvPr/>
        </p:nvGrpSpPr>
        <p:grpSpPr>
          <a:xfrm flipH="1">
            <a:off x="7374534" y="76783"/>
            <a:ext cx="2014791" cy="473128"/>
            <a:chOff x="-35118" y="4342063"/>
            <a:chExt cx="2014791" cy="473128"/>
          </a:xfrm>
        </p:grpSpPr>
        <p:sp>
          <p:nvSpPr>
            <p:cNvPr id="193" name="Google Shape;193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7"/>
          <p:cNvGrpSpPr/>
          <p:nvPr/>
        </p:nvGrpSpPr>
        <p:grpSpPr>
          <a:xfrm flipH="1">
            <a:off x="7472034" y="479147"/>
            <a:ext cx="2014791" cy="473128"/>
            <a:chOff x="-35118" y="4342063"/>
            <a:chExt cx="2014791" cy="473128"/>
          </a:xfrm>
        </p:grpSpPr>
        <p:sp>
          <p:nvSpPr>
            <p:cNvPr id="196" name="Google Shape;196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7"/>
          <p:cNvGrpSpPr/>
          <p:nvPr/>
        </p:nvGrpSpPr>
        <p:grpSpPr>
          <a:xfrm rot="10800000" flipH="1">
            <a:off x="6230050" y="4537371"/>
            <a:ext cx="920275" cy="1078300"/>
            <a:chOff x="4679675" y="-443725"/>
            <a:chExt cx="920275" cy="1078300"/>
          </a:xfrm>
        </p:grpSpPr>
        <p:sp>
          <p:nvSpPr>
            <p:cNvPr id="199" name="Google Shape;199;p7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7"/>
          <p:cNvGrpSpPr/>
          <p:nvPr/>
        </p:nvGrpSpPr>
        <p:grpSpPr>
          <a:xfrm rot="10800000" flipH="1">
            <a:off x="6724000" y="4140263"/>
            <a:ext cx="1129225" cy="1439250"/>
            <a:chOff x="5173625" y="-443725"/>
            <a:chExt cx="1129225" cy="1439250"/>
          </a:xfrm>
        </p:grpSpPr>
        <p:sp>
          <p:nvSpPr>
            <p:cNvPr id="202" name="Google Shape;202;p7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7"/>
          <p:cNvSpPr txBox="1">
            <a:spLocks noGrp="1"/>
          </p:cNvSpPr>
          <p:nvPr>
            <p:ph type="title"/>
          </p:nvPr>
        </p:nvSpPr>
        <p:spPr>
          <a:xfrm>
            <a:off x="706725" y="980400"/>
            <a:ext cx="4254600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7"/>
          <p:cNvSpPr txBox="1">
            <a:spLocks noGrp="1"/>
          </p:cNvSpPr>
          <p:nvPr>
            <p:ph type="body" idx="1"/>
          </p:nvPr>
        </p:nvSpPr>
        <p:spPr>
          <a:xfrm>
            <a:off x="713325" y="1770600"/>
            <a:ext cx="4254600" cy="24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8"/>
          <p:cNvGrpSpPr/>
          <p:nvPr/>
        </p:nvGrpSpPr>
        <p:grpSpPr>
          <a:xfrm>
            <a:off x="260351" y="2145759"/>
            <a:ext cx="289868" cy="852000"/>
            <a:chOff x="456616" y="2161476"/>
            <a:chExt cx="289868" cy="852000"/>
          </a:xfrm>
        </p:grpSpPr>
        <p:sp>
          <p:nvSpPr>
            <p:cNvPr id="208" name="Google Shape;208;p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8"/>
          <p:cNvGrpSpPr/>
          <p:nvPr/>
        </p:nvGrpSpPr>
        <p:grpSpPr>
          <a:xfrm>
            <a:off x="6514438" y="4556641"/>
            <a:ext cx="2808779" cy="1148975"/>
            <a:chOff x="6525475" y="148600"/>
            <a:chExt cx="2808779" cy="1148975"/>
          </a:xfrm>
        </p:grpSpPr>
        <p:sp>
          <p:nvSpPr>
            <p:cNvPr id="214" name="Google Shape;214;p8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8"/>
          <p:cNvGrpSpPr/>
          <p:nvPr/>
        </p:nvGrpSpPr>
        <p:grpSpPr>
          <a:xfrm rot="-5400000">
            <a:off x="7480661" y="4711608"/>
            <a:ext cx="2014791" cy="719731"/>
            <a:chOff x="-85249" y="4203623"/>
            <a:chExt cx="2014791" cy="719731"/>
          </a:xfrm>
        </p:grpSpPr>
        <p:grpSp>
          <p:nvGrpSpPr>
            <p:cNvPr id="217" name="Google Shape;217;p8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218" name="Google Shape;218;p8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8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8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221" name="Google Shape;221;p8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8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3" name="Google Shape;223;p8"/>
          <p:cNvGrpSpPr/>
          <p:nvPr/>
        </p:nvGrpSpPr>
        <p:grpSpPr>
          <a:xfrm rot="-5400000">
            <a:off x="7870685" y="4684474"/>
            <a:ext cx="2014791" cy="469199"/>
            <a:chOff x="-35118" y="4345992"/>
            <a:chExt cx="2014791" cy="469199"/>
          </a:xfrm>
        </p:grpSpPr>
        <p:sp>
          <p:nvSpPr>
            <p:cNvPr id="224" name="Google Shape;224;p8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1861099" y="4345992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226;p8"/>
          <p:cNvGrpSpPr/>
          <p:nvPr/>
        </p:nvGrpSpPr>
        <p:grpSpPr>
          <a:xfrm>
            <a:off x="7619075" y="-472615"/>
            <a:ext cx="1623175" cy="1439250"/>
            <a:chOff x="7619075" y="-179925"/>
            <a:chExt cx="1623175" cy="1439250"/>
          </a:xfrm>
        </p:grpSpPr>
        <p:grpSp>
          <p:nvGrpSpPr>
            <p:cNvPr id="227" name="Google Shape;227;p8"/>
            <p:cNvGrpSpPr/>
            <p:nvPr/>
          </p:nvGrpSpPr>
          <p:grpSpPr>
            <a:xfrm>
              <a:off x="7619075" y="-179925"/>
              <a:ext cx="920275" cy="1078300"/>
              <a:chOff x="4679675" y="-443725"/>
              <a:chExt cx="920275" cy="1078300"/>
            </a:xfrm>
          </p:grpSpPr>
          <p:sp>
            <p:nvSpPr>
              <p:cNvPr id="228" name="Google Shape;228;p8"/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0" name="Google Shape;230;p8"/>
            <p:cNvGrpSpPr/>
            <p:nvPr/>
          </p:nvGrpSpPr>
          <p:grpSpPr>
            <a:xfrm>
              <a:off x="8113025" y="-179925"/>
              <a:ext cx="1129225" cy="1439250"/>
              <a:chOff x="5173625" y="-443725"/>
              <a:chExt cx="1129225" cy="1439250"/>
            </a:xfrm>
          </p:grpSpPr>
          <p:sp>
            <p:nvSpPr>
              <p:cNvPr id="231" name="Google Shape;231;p8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8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3" name="Google Shape;233;p8"/>
          <p:cNvGrpSpPr/>
          <p:nvPr/>
        </p:nvGrpSpPr>
        <p:grpSpPr>
          <a:xfrm>
            <a:off x="6362038" y="4861441"/>
            <a:ext cx="2808779" cy="1148975"/>
            <a:chOff x="6525475" y="148600"/>
            <a:chExt cx="2808779" cy="1148975"/>
          </a:xfrm>
        </p:grpSpPr>
        <p:sp>
          <p:nvSpPr>
            <p:cNvPr id="234" name="Google Shape;234;p8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8"/>
          <p:cNvSpPr txBox="1">
            <a:spLocks noGrp="1"/>
          </p:cNvSpPr>
          <p:nvPr>
            <p:ph type="title"/>
          </p:nvPr>
        </p:nvSpPr>
        <p:spPr>
          <a:xfrm>
            <a:off x="766675" y="1421850"/>
            <a:ext cx="4616100" cy="22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9"/>
          <p:cNvGrpSpPr/>
          <p:nvPr/>
        </p:nvGrpSpPr>
        <p:grpSpPr>
          <a:xfrm rot="-5400000" flipH="1">
            <a:off x="8142388" y="3383598"/>
            <a:ext cx="1138350" cy="1418750"/>
            <a:chOff x="-784112" y="3818928"/>
            <a:chExt cx="1138350" cy="1418750"/>
          </a:xfrm>
        </p:grpSpPr>
        <p:sp>
          <p:nvSpPr>
            <p:cNvPr id="239" name="Google Shape;239;p9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9"/>
          <p:cNvGrpSpPr/>
          <p:nvPr/>
        </p:nvGrpSpPr>
        <p:grpSpPr>
          <a:xfrm rot="-5400000" flipH="1">
            <a:off x="8374988" y="3596148"/>
            <a:ext cx="1138350" cy="1418750"/>
            <a:chOff x="-784112" y="3818928"/>
            <a:chExt cx="1138350" cy="1418750"/>
          </a:xfrm>
        </p:grpSpPr>
        <p:sp>
          <p:nvSpPr>
            <p:cNvPr id="242" name="Google Shape;242;p9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" name="Google Shape;244;p9"/>
          <p:cNvGrpSpPr/>
          <p:nvPr/>
        </p:nvGrpSpPr>
        <p:grpSpPr>
          <a:xfrm>
            <a:off x="-272766" y="74745"/>
            <a:ext cx="2014791" cy="473128"/>
            <a:chOff x="-35118" y="4342063"/>
            <a:chExt cx="2014791" cy="473128"/>
          </a:xfrm>
        </p:grpSpPr>
        <p:sp>
          <p:nvSpPr>
            <p:cNvPr id="245" name="Google Shape;245;p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" name="Google Shape;247;p9"/>
          <p:cNvGrpSpPr/>
          <p:nvPr/>
        </p:nvGrpSpPr>
        <p:grpSpPr>
          <a:xfrm>
            <a:off x="7413751" y="76596"/>
            <a:ext cx="2033837" cy="1117221"/>
            <a:chOff x="7413751" y="76596"/>
            <a:chExt cx="2033837" cy="1117221"/>
          </a:xfrm>
        </p:grpSpPr>
        <p:grpSp>
          <p:nvGrpSpPr>
            <p:cNvPr id="248" name="Google Shape;248;p9"/>
            <p:cNvGrpSpPr/>
            <p:nvPr/>
          </p:nvGrpSpPr>
          <p:grpSpPr>
            <a:xfrm flipH="1">
              <a:off x="7413751" y="76596"/>
              <a:ext cx="2033837" cy="463108"/>
              <a:chOff x="-101291" y="3967072"/>
              <a:chExt cx="2033837" cy="463108"/>
            </a:xfrm>
          </p:grpSpPr>
          <p:sp>
            <p:nvSpPr>
              <p:cNvPr id="249" name="Google Shape;249;p9"/>
              <p:cNvSpPr/>
              <p:nvPr/>
            </p:nvSpPr>
            <p:spPr>
              <a:xfrm rot="-5400000">
                <a:off x="646715" y="3256635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9"/>
              <p:cNvSpPr/>
              <p:nvPr/>
            </p:nvSpPr>
            <p:spPr>
              <a:xfrm>
                <a:off x="1813971" y="396707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1" name="Google Shape;251;p9"/>
            <p:cNvGrpSpPr/>
            <p:nvPr/>
          </p:nvGrpSpPr>
          <p:grpSpPr>
            <a:xfrm flipH="1">
              <a:off x="7423284" y="366543"/>
              <a:ext cx="2014791" cy="473124"/>
              <a:chOff x="-35118" y="4159588"/>
              <a:chExt cx="2014791" cy="473124"/>
            </a:xfrm>
          </p:grpSpPr>
          <p:sp>
            <p:nvSpPr>
              <p:cNvPr id="252" name="Google Shape;252;p9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9"/>
              <p:cNvSpPr/>
              <p:nvPr/>
            </p:nvSpPr>
            <p:spPr>
              <a:xfrm>
                <a:off x="1861099" y="4159588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9"/>
            <p:cNvGrpSpPr/>
            <p:nvPr/>
          </p:nvGrpSpPr>
          <p:grpSpPr>
            <a:xfrm flipH="1">
              <a:off x="7423276" y="720689"/>
              <a:ext cx="2014791" cy="473128"/>
              <a:chOff x="-35118" y="4342063"/>
              <a:chExt cx="2014791" cy="473128"/>
            </a:xfrm>
          </p:grpSpPr>
          <p:sp>
            <p:nvSpPr>
              <p:cNvPr id="255" name="Google Shape;255;p9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9"/>
              <p:cNvSpPr/>
              <p:nvPr/>
            </p:nvSpPr>
            <p:spPr>
              <a:xfrm>
                <a:off x="1861099" y="4342063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7" name="Google Shape;257;p9"/>
          <p:cNvGrpSpPr/>
          <p:nvPr/>
        </p:nvGrpSpPr>
        <p:grpSpPr>
          <a:xfrm>
            <a:off x="-370266" y="473288"/>
            <a:ext cx="2014791" cy="473128"/>
            <a:chOff x="-35118" y="4342063"/>
            <a:chExt cx="2014791" cy="473128"/>
          </a:xfrm>
        </p:grpSpPr>
        <p:sp>
          <p:nvSpPr>
            <p:cNvPr id="258" name="Google Shape;258;p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9"/>
          <p:cNvSpPr txBox="1">
            <a:spLocks noGrp="1"/>
          </p:cNvSpPr>
          <p:nvPr>
            <p:ph type="title"/>
          </p:nvPr>
        </p:nvSpPr>
        <p:spPr>
          <a:xfrm>
            <a:off x="4691075" y="1303150"/>
            <a:ext cx="3663300" cy="7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1" name="Google Shape;261;p9"/>
          <p:cNvSpPr txBox="1">
            <a:spLocks noGrp="1"/>
          </p:cNvSpPr>
          <p:nvPr>
            <p:ph type="subTitle" idx="1"/>
          </p:nvPr>
        </p:nvSpPr>
        <p:spPr>
          <a:xfrm>
            <a:off x="4691175" y="2143100"/>
            <a:ext cx="3663300" cy="16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"/>
          <p:cNvSpPr txBox="1">
            <a:spLocks noGrp="1"/>
          </p:cNvSpPr>
          <p:nvPr>
            <p:ph type="title"/>
          </p:nvPr>
        </p:nvSpPr>
        <p:spPr>
          <a:xfrm>
            <a:off x="-41150" y="4095000"/>
            <a:ext cx="9226200" cy="508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325" y="5397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325" y="1152475"/>
            <a:ext cx="7717500" cy="3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ssing.org/download?processing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31"/>
          <p:cNvSpPr txBox="1">
            <a:spLocks noGrp="1"/>
          </p:cNvSpPr>
          <p:nvPr>
            <p:ph type="ctrTitle"/>
          </p:nvPr>
        </p:nvSpPr>
        <p:spPr>
          <a:xfrm>
            <a:off x="929225" y="1472135"/>
            <a:ext cx="5411400" cy="18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Arduino Workshop #4</a:t>
            </a:r>
            <a:endParaRPr dirty="0"/>
          </a:p>
        </p:txBody>
      </p:sp>
      <p:sp>
        <p:nvSpPr>
          <p:cNvPr id="861" name="Google Shape;861;p31"/>
          <p:cNvSpPr txBox="1">
            <a:spLocks noGrp="1"/>
          </p:cNvSpPr>
          <p:nvPr>
            <p:ph type="subTitle" idx="1"/>
          </p:nvPr>
        </p:nvSpPr>
        <p:spPr>
          <a:xfrm>
            <a:off x="929213" y="3288800"/>
            <a:ext cx="50055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USB and Serial Communication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40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Download pot_tabular form github. </a:t>
            </a:r>
            <a:endParaRPr dirty="0"/>
          </a:p>
        </p:txBody>
      </p:sp>
      <p:sp>
        <p:nvSpPr>
          <p:cNvPr id="918" name="Google Shape;918;p40"/>
          <p:cNvSpPr txBox="1">
            <a:spLocks noGrp="1"/>
          </p:cNvSpPr>
          <p:nvPr>
            <p:ph type="body" idx="1"/>
          </p:nvPr>
        </p:nvSpPr>
        <p:spPr>
          <a:xfrm>
            <a:off x="849875" y="3914200"/>
            <a:ext cx="30120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code</a:t>
            </a:r>
            <a:endParaRPr/>
          </a:p>
        </p:txBody>
      </p:sp>
      <p:sp>
        <p:nvSpPr>
          <p:cNvPr id="919" name="Google Shape;919;p40"/>
          <p:cNvSpPr txBox="1">
            <a:spLocks noGrp="1"/>
          </p:cNvSpPr>
          <p:nvPr>
            <p:ph type="body" idx="1"/>
          </p:nvPr>
        </p:nvSpPr>
        <p:spPr>
          <a:xfrm>
            <a:off x="4520125" y="4094308"/>
            <a:ext cx="33168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What you should see ( Values will be different as you change the potentiometer)</a:t>
            </a:r>
            <a:endParaRPr dirty="0"/>
          </a:p>
        </p:txBody>
      </p:sp>
      <p:pic>
        <p:nvPicPr>
          <p:cNvPr id="920" name="Google Shape;9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875" y="1229288"/>
            <a:ext cx="3012075" cy="268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43DB2B-34E4-DAC7-6694-243A6A908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5021" y="1229287"/>
            <a:ext cx="2809071" cy="268491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41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Changing data type representations</a:t>
            </a:r>
            <a:endParaRPr/>
          </a:p>
        </p:txBody>
      </p:sp>
      <p:sp>
        <p:nvSpPr>
          <p:cNvPr id="927" name="Google Shape;927;p41"/>
          <p:cNvSpPr txBox="1">
            <a:spLocks noGrp="1"/>
          </p:cNvSpPr>
          <p:nvPr>
            <p:ph type="body" idx="1"/>
          </p:nvPr>
        </p:nvSpPr>
        <p:spPr>
          <a:xfrm>
            <a:off x="720000" y="1187400"/>
            <a:ext cx="7704000" cy="16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Serial.print() and Serial.println()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Are intelligent when it comes to printing data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You can change the format of the data presented</a:t>
            </a:r>
            <a:endParaRPr dirty="0"/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dirty="0"/>
              <a:t>Hexadecimal</a:t>
            </a:r>
            <a:endParaRPr dirty="0"/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dirty="0"/>
              <a:t>Octal</a:t>
            </a:r>
            <a:endParaRPr dirty="0"/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dirty="0"/>
              <a:t>Binary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Decimal-coded ASCII is the default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graphicFrame>
        <p:nvGraphicFramePr>
          <p:cNvPr id="928" name="Google Shape;928;p41"/>
          <p:cNvGraphicFramePr/>
          <p:nvPr/>
        </p:nvGraphicFramePr>
        <p:xfrm>
          <a:off x="813950" y="2883575"/>
          <a:ext cx="6801750" cy="2057250"/>
        </p:xfrm>
        <a:graphic>
          <a:graphicData uri="http://schemas.openxmlformats.org/drawingml/2006/table">
            <a:tbl>
              <a:tblPr>
                <a:noFill/>
                <a:tableStyleId>{600EECED-2B3E-4B58-B7BF-F203AC3E70DD}</a:tableStyleId>
              </a:tblPr>
              <a:tblGrid>
                <a:gridCol w="1669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2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9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Data type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Example code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Serial output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Decimal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Serial.println(23);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23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D85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Hexadecimal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Serial.println(23, HEX);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17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Octal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Serial.println(23, OCT);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27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D85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Binary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Serial.println(23, BIN);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00010111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42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Talking to the Arduino</a:t>
            </a:r>
            <a:endParaRPr/>
          </a:p>
        </p:txBody>
      </p:sp>
      <p:sp>
        <p:nvSpPr>
          <p:cNvPr id="934" name="Google Shape;934;p42"/>
          <p:cNvSpPr txBox="1">
            <a:spLocks noGrp="1"/>
          </p:cNvSpPr>
          <p:nvPr>
            <p:ph type="body" idx="1"/>
          </p:nvPr>
        </p:nvSpPr>
        <p:spPr>
          <a:xfrm>
            <a:off x="720000" y="118740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No conversation should be “one sided”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You may have noticed the Arduino IDE serial monitor has a text entry field at the top</a:t>
            </a:r>
            <a:endParaRPr dirty="0"/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dirty="0"/>
              <a:t>Take a look at yours if you haven't seen it</a:t>
            </a:r>
            <a:endParaRPr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First make sure the drop-down is set to “Newline”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The drop down menu determines what (if anything) you append to the end of your code when sent to the arduino</a:t>
            </a:r>
            <a:endParaRPr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The serial monitor send the whole command string at one time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When you press enter (or the send button)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At the baud rate you specify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43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to note</a:t>
            </a:r>
            <a:endParaRPr/>
          </a:p>
        </p:txBody>
      </p:sp>
      <p:sp>
        <p:nvSpPr>
          <p:cNvPr id="940" name="Google Shape;940;p43"/>
          <p:cNvSpPr txBox="1">
            <a:spLocks noGrp="1"/>
          </p:cNvSpPr>
          <p:nvPr>
            <p:ph type="body" idx="1"/>
          </p:nvPr>
        </p:nvSpPr>
        <p:spPr>
          <a:xfrm>
            <a:off x="720000" y="118740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You will learn how to send multiple commands at once and how to build a Graphical User Interface or GUI to send commands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The serial port does have a buffer</a:t>
            </a:r>
            <a:endParaRPr dirty="0"/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dirty="0"/>
              <a:t>You can send several bytes at once and they will be queued and processed in order of the content of your sketch</a:t>
            </a:r>
            <a:endParaRPr dirty="0"/>
          </a:p>
          <a:p>
            <a:pPr marL="1828800" lvl="3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No need to worry about being faster than your loop time</a:t>
            </a:r>
            <a:endParaRPr dirty="0"/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dirty="0"/>
              <a:t>If you send to much data and overflow the buffer some information will be lost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44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- echo incoming data</a:t>
            </a:r>
            <a:endParaRPr/>
          </a:p>
        </p:txBody>
      </p:sp>
      <p:sp>
        <p:nvSpPr>
          <p:cNvPr id="946" name="Google Shape;946;p44"/>
          <p:cNvSpPr txBox="1">
            <a:spLocks noGrp="1"/>
          </p:cNvSpPr>
          <p:nvPr>
            <p:ph type="body" idx="1"/>
          </p:nvPr>
        </p:nvSpPr>
        <p:spPr>
          <a:xfrm>
            <a:off x="720000" y="118740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Simplest thing to do is have the arduino echo what you send</a:t>
            </a:r>
            <a:endParaRPr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You need two new commands for this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Serial.availible()</a:t>
            </a:r>
            <a:endParaRPr dirty="0"/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dirty="0"/>
              <a:t>Returns the number of bytes stored in the incoming buffer</a:t>
            </a:r>
            <a:endParaRPr dirty="0"/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dirty="0"/>
              <a:t>Whenever its more than 0 you will read the characters and echo them back to the computer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Serial.read()</a:t>
            </a:r>
            <a:endParaRPr dirty="0"/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dirty="0"/>
              <a:t>Reads and returns the next character that is available in the buffer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Note:</a:t>
            </a:r>
            <a:endParaRPr dirty="0"/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400" dirty="0"/>
              <a:t>Serial.read() only returns 1 byte, so you need to call it for as long as Serial.availible() is greater than 0</a:t>
            </a:r>
            <a:endParaRPr sz="1400"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 dirty="0"/>
              <a:t>Serial.read() removes the read byte from the buffer as it reads it</a:t>
            </a:r>
            <a:endParaRPr sz="1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45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Download echo.ino from github</a:t>
            </a:r>
            <a:endParaRPr dirty="0"/>
          </a:p>
        </p:txBody>
      </p:sp>
      <p:sp>
        <p:nvSpPr>
          <p:cNvPr id="952" name="Google Shape;952;p45"/>
          <p:cNvSpPr txBox="1">
            <a:spLocks noGrp="1"/>
          </p:cNvSpPr>
          <p:nvPr>
            <p:ph type="body" idx="1"/>
          </p:nvPr>
        </p:nvSpPr>
        <p:spPr>
          <a:xfrm>
            <a:off x="162300" y="1170000"/>
            <a:ext cx="4780200" cy="33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300" dirty="0"/>
              <a:t>Launch the serial</a:t>
            </a:r>
            <a:endParaRPr sz="1300"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 dirty="0"/>
              <a:t>Type anything you want</a:t>
            </a:r>
            <a:endParaRPr sz="1200"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 dirty="0"/>
              <a:t>Press send (Enter)</a:t>
            </a:r>
            <a:endParaRPr sz="1200"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 dirty="0"/>
              <a:t>Whatever you typed should be echoed back and displayed in the serial monitor</a:t>
            </a:r>
            <a:endParaRPr sz="1200"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 dirty="0"/>
              <a:t>Note:</a:t>
            </a:r>
            <a:endParaRPr sz="1200" dirty="0"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 dirty="0"/>
              <a:t>You should already have selected  to append a “newline” </a:t>
            </a:r>
            <a:endParaRPr sz="1100" dirty="0"/>
          </a:p>
          <a:p>
            <a:pPr marL="1828800" lvl="3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 dirty="0"/>
              <a:t>This is why Serial.print() and not Serial.println() is used</a:t>
            </a:r>
            <a:endParaRPr sz="1000" dirty="0"/>
          </a:p>
        </p:txBody>
      </p:sp>
      <p:pic>
        <p:nvPicPr>
          <p:cNvPr id="953" name="Google Shape;95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2500" y="1017600"/>
            <a:ext cx="3848100" cy="31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A71F73-05BA-579E-A66E-48DAB3AE1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0218" y="3332060"/>
            <a:ext cx="2200582" cy="163852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46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 vs Ints</a:t>
            </a:r>
            <a:endParaRPr/>
          </a:p>
        </p:txBody>
      </p:sp>
      <p:sp>
        <p:nvSpPr>
          <p:cNvPr id="959" name="Google Shape;959;p46"/>
          <p:cNvSpPr txBox="1">
            <a:spLocks noGrp="1"/>
          </p:cNvSpPr>
          <p:nvPr>
            <p:ph type="body" idx="1"/>
          </p:nvPr>
        </p:nvSpPr>
        <p:spPr>
          <a:xfrm>
            <a:off x="720000" y="118740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When you send a alphanumeric character via the serial monitor, you arent actually passing a “5” or an “A”. </a:t>
            </a:r>
            <a:endParaRPr dirty="0"/>
          </a:p>
          <a:p>
            <a:pPr marL="457200" lvl="0" indent="-336550" algn="l" rtl="0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You are sending a byte that the computer interprets as a character</a:t>
            </a:r>
            <a:endParaRPr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Serial communication uses ASCII (“Ask-E”) character sets to represent all letters, numbers, symbols, and special commands</a:t>
            </a:r>
            <a:endParaRPr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ASCII is a 7-bit set (128 unique characters or commands)</a:t>
            </a:r>
            <a:endParaRPr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Data therefore when read must be read as a </a:t>
            </a:r>
            <a:r>
              <a:rPr lang="en" i="1" dirty="0"/>
              <a:t>char</a:t>
            </a:r>
            <a:r>
              <a:rPr lang="en" dirty="0"/>
              <a:t> type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If you modify the code to declare </a:t>
            </a:r>
            <a:r>
              <a:rPr lang="en" i="1" dirty="0"/>
              <a:t>data</a:t>
            </a:r>
            <a:r>
              <a:rPr lang="en" dirty="0"/>
              <a:t> as an </a:t>
            </a:r>
            <a:r>
              <a:rPr lang="en" i="1" dirty="0"/>
              <a:t>int</a:t>
            </a:r>
            <a:endParaRPr dirty="0"/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dirty="0"/>
              <a:t>Sending “5” would return “53”</a:t>
            </a:r>
            <a:endParaRPr dirty="0"/>
          </a:p>
          <a:p>
            <a:pPr marL="1828800" lvl="3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53 is the ASCII representation of 5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47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2688218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ASCII table </a:t>
            </a:r>
            <a:endParaRPr dirty="0"/>
          </a:p>
        </p:txBody>
      </p:sp>
      <p:sp>
        <p:nvSpPr>
          <p:cNvPr id="965" name="Google Shape;965;p47"/>
          <p:cNvSpPr txBox="1">
            <a:spLocks noGrp="1"/>
          </p:cNvSpPr>
          <p:nvPr>
            <p:ph type="body" idx="1"/>
          </p:nvPr>
        </p:nvSpPr>
        <p:spPr>
          <a:xfrm>
            <a:off x="7652017" y="2214989"/>
            <a:ext cx="1304947" cy="7135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There is an extended ASCII table also. It runs from 128-255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Hold down ALT and type 234 into Google or Word</a:t>
            </a:r>
          </a:p>
        </p:txBody>
      </p:sp>
      <p:pic>
        <p:nvPicPr>
          <p:cNvPr id="966" name="Google Shape;96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092" y="1017600"/>
            <a:ext cx="3676225" cy="393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The Extended ASCII Chart - Windows">
            <a:extLst>
              <a:ext uri="{FF2B5EF4-FFF2-40B4-BE49-F238E27FC236}">
                <a16:creationId xmlns:a16="http://schemas.microsoft.com/office/drawing/2014/main" id="{4C471738-E5A9-7719-4800-97825638A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224" y="1017600"/>
            <a:ext cx="3308139" cy="393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964;p47">
            <a:extLst>
              <a:ext uri="{FF2B5EF4-FFF2-40B4-BE49-F238E27FC236}">
                <a16:creationId xmlns:a16="http://schemas.microsoft.com/office/drawing/2014/main" id="{5DD282B2-4FAA-819B-1940-66095DD95749}"/>
              </a:ext>
            </a:extLst>
          </p:cNvPr>
          <p:cNvSpPr txBox="1">
            <a:spLocks/>
          </p:cNvSpPr>
          <p:nvPr/>
        </p:nvSpPr>
        <p:spPr>
          <a:xfrm>
            <a:off x="4398391" y="539699"/>
            <a:ext cx="3186972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Extended ASCII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50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Wire Diagram</a:t>
            </a:r>
          </a:p>
        </p:txBody>
      </p:sp>
      <p:pic>
        <p:nvPicPr>
          <p:cNvPr id="5" name="Picture 4" descr="A blue circuit board with wires and wires&#10;&#10;AI-generated content may be incorrect.">
            <a:extLst>
              <a:ext uri="{FF2B5EF4-FFF2-40B4-BE49-F238E27FC236}">
                <a16:creationId xmlns:a16="http://schemas.microsoft.com/office/drawing/2014/main" id="{90A2E4DC-9068-9A72-48ED-8B859FA1A4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59" t="-4000" r="-21280" b="4000"/>
          <a:stretch/>
        </p:blipFill>
        <p:spPr>
          <a:xfrm>
            <a:off x="4206240" y="365760"/>
            <a:ext cx="4846320" cy="434885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51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Upload single_char_control.ino</a:t>
            </a:r>
            <a:endParaRPr dirty="0"/>
          </a:p>
        </p:txBody>
      </p:sp>
      <p:sp>
        <p:nvSpPr>
          <p:cNvPr id="990" name="Google Shape;990;p51"/>
          <p:cNvSpPr txBox="1">
            <a:spLocks noGrp="1"/>
          </p:cNvSpPr>
          <p:nvPr>
            <p:ph type="body" idx="1"/>
          </p:nvPr>
        </p:nvSpPr>
        <p:spPr>
          <a:xfrm>
            <a:off x="720000" y="1187400"/>
            <a:ext cx="3503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Notice</a:t>
            </a:r>
            <a:endParaRPr dirty="0"/>
          </a:p>
          <a:p>
            <a:pPr marL="457200" lvl="0" indent="-336550" algn="l" rtl="0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else if used instead of else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This clears the buffer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Serial.read() will </a:t>
            </a:r>
            <a:endParaRPr dirty="0"/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dirty="0"/>
              <a:t>read the newline</a:t>
            </a:r>
            <a:endParaRPr dirty="0"/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dirty="0"/>
              <a:t>see its not a ‘1’ or ‘0’</a:t>
            </a:r>
            <a:endParaRPr dirty="0"/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dirty="0"/>
              <a:t>Overwrite it the next time serial.read() is called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else() would</a:t>
            </a:r>
            <a:endParaRPr dirty="0"/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dirty="0"/>
              <a:t>Turn off the LED if ‘0’ or ‘\n’ were used</a:t>
            </a:r>
            <a:endParaRPr dirty="0"/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dirty="0"/>
              <a:t>It would turn on with ‘1’ and immediately turn off</a:t>
            </a:r>
            <a:endParaRPr dirty="0"/>
          </a:p>
        </p:txBody>
      </p:sp>
      <p:pic>
        <p:nvPicPr>
          <p:cNvPr id="991" name="Google Shape;99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85050"/>
            <a:ext cx="2958477" cy="382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2A6D0-56EB-49EE-AC70-0F1B9B2ED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172" y="1372642"/>
            <a:ext cx="5601656" cy="616800"/>
          </a:xfrm>
        </p:spPr>
        <p:txBody>
          <a:bodyPr/>
          <a:lstStyle/>
          <a:p>
            <a:r>
              <a:rPr lang="en-US" dirty="0"/>
              <a:t>PowerPoint and Code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CE4C0B2-E775-4300-9C1C-B204E2F812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23463" y="2168753"/>
            <a:ext cx="4125600" cy="419700"/>
          </a:xfrm>
        </p:spPr>
        <p:txBody>
          <a:bodyPr/>
          <a:lstStyle/>
          <a:p>
            <a:r>
              <a:rPr lang="en-US" dirty="0"/>
              <a:t>Github.com/</a:t>
            </a:r>
            <a:r>
              <a:rPr lang="en-US" dirty="0" err="1"/>
              <a:t>EELabMan</a:t>
            </a:r>
            <a:endParaRPr lang="en-US" dirty="0"/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613D3C9A-8239-42D6-B021-1869D97AC86F}"/>
              </a:ext>
            </a:extLst>
          </p:cNvPr>
          <p:cNvSpPr txBox="1">
            <a:spLocks/>
          </p:cNvSpPr>
          <p:nvPr/>
        </p:nvSpPr>
        <p:spPr>
          <a:xfrm>
            <a:off x="1693080" y="3149814"/>
            <a:ext cx="5268829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sz="1400" dirty="0"/>
              <a:t>Go To Repositories and find Arduino 4 Serial Communications</a:t>
            </a:r>
          </a:p>
        </p:txBody>
      </p:sp>
    </p:spTree>
    <p:extLst>
      <p:ext uri="{BB962C8B-B14F-4D97-AF65-F5344CB8AC3E}">
        <p14:creationId xmlns:p14="http://schemas.microsoft.com/office/powerpoint/2010/main" val="86687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52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Sending lists of values</a:t>
            </a:r>
            <a:endParaRPr/>
          </a:p>
        </p:txBody>
      </p:sp>
      <p:sp>
        <p:nvSpPr>
          <p:cNvPr id="997" name="Google Shape;997;p52"/>
          <p:cNvSpPr txBox="1">
            <a:spLocks noGrp="1"/>
          </p:cNvSpPr>
          <p:nvPr>
            <p:ph type="body" idx="1"/>
          </p:nvPr>
        </p:nvSpPr>
        <p:spPr>
          <a:xfrm>
            <a:off x="720000" y="118740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One color led is fine, but what if I want to control a RGB LED?</a:t>
            </a:r>
            <a:endParaRPr dirty="0"/>
          </a:p>
          <a:p>
            <a:pPr marL="457200" lvl="0" indent="-336550" algn="l" rtl="0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We would need to send three separate 8-bit values (0-225) to set the brightness of each color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white -- 255,255,255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Green -- 0,255,0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Etc.</a:t>
            </a:r>
            <a:endParaRPr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Our sketch needs to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differentiate between numbers and commas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Turn a sequence into </a:t>
            </a:r>
            <a:r>
              <a:rPr lang="en" i="1" dirty="0"/>
              <a:t>int</a:t>
            </a:r>
            <a:r>
              <a:rPr lang="en" dirty="0"/>
              <a:t> and pass it to analogWrite() function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Handle the fact values could be 1,2 or 3 digits long</a:t>
            </a:r>
            <a:endParaRPr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We will use the function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Serial.parseInt()</a:t>
            </a: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3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 up a RGB led</a:t>
            </a:r>
            <a:endParaRPr/>
          </a:p>
        </p:txBody>
      </p:sp>
      <p:pic>
        <p:nvPicPr>
          <p:cNvPr id="3" name="Picture 2" descr="A circuit board with wires and wires&#10;&#10;AI-generated content may be incorrect.">
            <a:extLst>
              <a:ext uri="{FF2B5EF4-FFF2-40B4-BE49-F238E27FC236}">
                <a16:creationId xmlns:a16="http://schemas.microsoft.com/office/drawing/2014/main" id="{9B92268C-D882-E0F8-AE55-CF58CD956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466" y="457254"/>
            <a:ext cx="4267570" cy="434885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54"/>
          <p:cNvSpPr txBox="1">
            <a:spLocks noGrp="1"/>
          </p:cNvSpPr>
          <p:nvPr>
            <p:ph type="title"/>
          </p:nvPr>
        </p:nvSpPr>
        <p:spPr>
          <a:xfrm>
            <a:off x="720000" y="39275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Upload list_control.ino</a:t>
            </a:r>
            <a:endParaRPr dirty="0"/>
          </a:p>
        </p:txBody>
      </p:sp>
      <p:sp>
        <p:nvSpPr>
          <p:cNvPr id="1009" name="Google Shape;1009;p54"/>
          <p:cNvSpPr txBox="1">
            <a:spLocks noGrp="1"/>
          </p:cNvSpPr>
          <p:nvPr>
            <p:ph type="body" idx="1"/>
          </p:nvPr>
        </p:nvSpPr>
        <p:spPr>
          <a:xfrm>
            <a:off x="3851800" y="1079125"/>
            <a:ext cx="3156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 doing?</a:t>
            </a:r>
            <a:endParaRPr/>
          </a:p>
          <a:p>
            <a:pPr marL="457200" lvl="0" indent="-336550" algn="l" rtl="0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The program looks for 3 integer values</a:t>
            </a:r>
            <a:endParaRPr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When a new line is detected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values it read are used to set the brightness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To use this</a:t>
            </a:r>
            <a:endParaRPr/>
          </a:p>
          <a:p>
            <a:pPr marL="457200" lvl="0" indent="-336550" algn="l" rtl="0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Open the serial monitor and enter 3 values (0 to 255) separated by commas</a:t>
            </a:r>
            <a:endParaRPr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Try different combos to see what colors you make</a:t>
            </a:r>
            <a:endParaRPr/>
          </a:p>
        </p:txBody>
      </p:sp>
      <p:pic>
        <p:nvPicPr>
          <p:cNvPr id="1010" name="Google Shape;101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870650"/>
            <a:ext cx="2578701" cy="412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55"/>
          <p:cNvSpPr txBox="1">
            <a:spLocks noGrp="1"/>
          </p:cNvSpPr>
          <p:nvPr>
            <p:ph type="title"/>
          </p:nvPr>
        </p:nvSpPr>
        <p:spPr>
          <a:xfrm>
            <a:off x="766675" y="1421850"/>
            <a:ext cx="4616100" cy="22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56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Talking to the desktop</a:t>
            </a:r>
            <a:endParaRPr/>
          </a:p>
        </p:txBody>
      </p:sp>
      <p:sp>
        <p:nvSpPr>
          <p:cNvPr id="1021" name="Google Shape;1021;p56"/>
          <p:cNvSpPr txBox="1">
            <a:spLocks noGrp="1"/>
          </p:cNvSpPr>
          <p:nvPr>
            <p:ph type="body" idx="1"/>
          </p:nvPr>
        </p:nvSpPr>
        <p:spPr>
          <a:xfrm>
            <a:off x="720000" y="118740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Eventually you will get bored with the serial monitor</a:t>
            </a:r>
            <a:endParaRPr dirty="0"/>
          </a:p>
          <a:p>
            <a:pPr marL="457200" lvl="0" indent="-336550" algn="l" rtl="0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Just about any desktop programming language has a library that allow it to interface with the serial port on your computer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We will use Processing as our language of choice</a:t>
            </a:r>
            <a:endParaRPr dirty="0"/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dirty="0"/>
              <a:t>The arduino IDE is based on Processing</a:t>
            </a:r>
            <a:endParaRPr dirty="0"/>
          </a:p>
          <a:p>
            <a:pPr marL="1828800" lvl="3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Other languages that have well documented serial communications libraries</a:t>
            </a:r>
            <a:endParaRPr dirty="0"/>
          </a:p>
          <a:p>
            <a:pPr marL="2286000" lvl="4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Java ( Processing is in Java )</a:t>
            </a:r>
          </a:p>
          <a:p>
            <a:pPr marL="2286000" lvl="4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Python</a:t>
            </a:r>
            <a:endParaRPr dirty="0"/>
          </a:p>
          <a:p>
            <a:pPr marL="2286000" lvl="4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PHP</a:t>
            </a:r>
            <a:endParaRPr dirty="0"/>
          </a:p>
          <a:p>
            <a:pPr marL="2286000" lvl="4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Visual Basic</a:t>
            </a:r>
            <a:endParaRPr dirty="0"/>
          </a:p>
          <a:p>
            <a:pPr marL="2286000" lvl="4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C ( Arduino Code is C )</a:t>
            </a:r>
            <a:endParaRPr dirty="0"/>
          </a:p>
          <a:p>
            <a:pPr marL="1828800" lvl="3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A computer programming adage</a:t>
            </a:r>
            <a:endParaRPr dirty="0"/>
          </a:p>
          <a:p>
            <a:pPr marL="2286000" lvl="4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It takes a year to learn your first computer language and a month to learn your second</a:t>
            </a:r>
            <a:endParaRPr dirty="0"/>
          </a:p>
          <a:p>
            <a:pPr marL="2743200" lvl="5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dirty="0"/>
              <a:t>If this is the first language, it may take some practice but you will get good… dont fear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We will first learn how to read the serial data in Processing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Then we will learn how to use Processing to create a simple graphical user interface (GUI) to send commands to the arduino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57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Installing Processing</a:t>
            </a:r>
            <a:endParaRPr/>
          </a:p>
        </p:txBody>
      </p:sp>
      <p:sp>
        <p:nvSpPr>
          <p:cNvPr id="1027" name="Google Shape;1027;p57"/>
          <p:cNvSpPr txBox="1">
            <a:spLocks noGrp="1"/>
          </p:cNvSpPr>
          <p:nvPr>
            <p:ph type="body" idx="1"/>
          </p:nvPr>
        </p:nvSpPr>
        <p:spPr>
          <a:xfrm>
            <a:off x="720000" y="118740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 should be installed on the computers for this session, but if you want to install it on your own device</a:t>
            </a:r>
            <a:endParaRPr dirty="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https://processing.org/download?processing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Download the file from the link above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/>
              <a:t>Install it on your computer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Run the application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When you start it it looks like the Arduino IDE (not a coincident as Arduino is based on Processing)</a:t>
            </a: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58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our first experiment</a:t>
            </a:r>
            <a:endParaRPr/>
          </a:p>
        </p:txBody>
      </p:sp>
      <p:sp>
        <p:nvSpPr>
          <p:cNvPr id="1033" name="Google Shape;1033;p58"/>
          <p:cNvSpPr txBox="1">
            <a:spLocks noGrp="1"/>
          </p:cNvSpPr>
          <p:nvPr>
            <p:ph type="body" idx="1"/>
          </p:nvPr>
        </p:nvSpPr>
        <p:spPr>
          <a:xfrm>
            <a:off x="720000" y="118740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We are going to use a potentiometer to control the color of the window on the computer</a:t>
            </a: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59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 up the arduino</a:t>
            </a:r>
            <a:endParaRPr/>
          </a:p>
        </p:txBody>
      </p:sp>
      <p:pic>
        <p:nvPicPr>
          <p:cNvPr id="3" name="Picture 2" descr="A circuit board with wires and wires&#10;&#10;AI-generated content may be incorrect.">
            <a:extLst>
              <a:ext uri="{FF2B5EF4-FFF2-40B4-BE49-F238E27FC236}">
                <a16:creationId xmlns:a16="http://schemas.microsoft.com/office/drawing/2014/main" id="{9FCB4E9E-BC1E-6567-B042-A3CDE0ED2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39700"/>
            <a:ext cx="4267570" cy="43488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9862AB-B6F8-E01B-4FD3-E5637D0DCFD6}"/>
              </a:ext>
            </a:extLst>
          </p:cNvPr>
          <p:cNvSpPr txBox="1"/>
          <p:nvPr/>
        </p:nvSpPr>
        <p:spPr>
          <a:xfrm>
            <a:off x="935182" y="1468582"/>
            <a:ext cx="2757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This uses the same breadboard you already have made.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60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arduino code</a:t>
            </a:r>
            <a:endParaRPr/>
          </a:p>
        </p:txBody>
      </p:sp>
      <p:pic>
        <p:nvPicPr>
          <p:cNvPr id="1045" name="Google Shape;104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179" y="1978365"/>
            <a:ext cx="6905625" cy="302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EA10B4-C2C6-4EE8-9EBB-3FA9EF1993E6}"/>
              </a:ext>
            </a:extLst>
          </p:cNvPr>
          <p:cNvSpPr txBox="1"/>
          <p:nvPr/>
        </p:nvSpPr>
        <p:spPr>
          <a:xfrm>
            <a:off x="865909" y="1357745"/>
            <a:ext cx="76049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Upload </a:t>
            </a:r>
            <a:r>
              <a:rPr lang="en-US" dirty="0" err="1">
                <a:solidFill>
                  <a:schemeClr val="tx1"/>
                </a:solidFill>
              </a:rPr>
              <a:t>arduino_read_pot.ino</a:t>
            </a:r>
            <a:r>
              <a:rPr lang="en-US" dirty="0">
                <a:solidFill>
                  <a:schemeClr val="tx1"/>
                </a:solidFill>
              </a:rPr>
              <a:t> to upload to the Arduino. This is in the Pot To Processing folder.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61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to Processing</a:t>
            </a:r>
            <a:endParaRPr/>
          </a:p>
        </p:txBody>
      </p:sp>
      <p:sp>
        <p:nvSpPr>
          <p:cNvPr id="1051" name="Google Shape;1051;p61"/>
          <p:cNvSpPr txBox="1">
            <a:spLocks noGrp="1"/>
          </p:cNvSpPr>
          <p:nvPr>
            <p:ph type="body" idx="1"/>
          </p:nvPr>
        </p:nvSpPr>
        <p:spPr>
          <a:xfrm>
            <a:off x="720000" y="1187400"/>
            <a:ext cx="3349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200" dirty="0">
                <a:solidFill>
                  <a:schemeClr val="tx1"/>
                </a:solidFill>
              </a:rPr>
              <a:t>Open </a:t>
            </a:r>
            <a:r>
              <a:rPr lang="en-US" sz="1200" dirty="0" err="1">
                <a:solidFill>
                  <a:schemeClr val="tx1"/>
                </a:solidFill>
              </a:rPr>
              <a:t>processing_display_color.pde</a:t>
            </a:r>
            <a:r>
              <a:rPr lang="en-US" sz="1200" dirty="0">
                <a:solidFill>
                  <a:schemeClr val="tx1"/>
                </a:solidFill>
              </a:rPr>
              <a:t> to run in Processing. This is in the Pot To Processing folder.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dirty="0"/>
              <a:t>Replace “com 3” with the name from the arduino IDE port</a:t>
            </a:r>
            <a:endParaRPr sz="12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dirty="0"/>
              <a:t>After you load the code into your Processing IDE and set the serial port properly</a:t>
            </a:r>
            <a:endParaRPr sz="12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C000"/>
                </a:solidFill>
              </a:rPr>
              <a:t>CLOSE ARDUINO </a:t>
            </a:r>
            <a:r>
              <a:rPr lang="en-US" sz="1200" dirty="0">
                <a:solidFill>
                  <a:srgbClr val="FFC000"/>
                </a:solidFill>
              </a:rPr>
              <a:t>SERIAL MONITOR IF IT’S OPEN!</a:t>
            </a:r>
            <a:endParaRPr sz="1200" dirty="0">
              <a:solidFill>
                <a:srgbClr val="FFC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C000"/>
                </a:solidFill>
              </a:rPr>
              <a:t>Only one program can access the port at a time</a:t>
            </a:r>
            <a:endParaRPr sz="1200" dirty="0">
              <a:solidFill>
                <a:srgbClr val="FFC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 dirty="0"/>
              <a:t>Click run ( Play )  in Processing - you should see a small window pop up and turn from black to blue as you turn the potentiometer</a:t>
            </a:r>
            <a:endParaRPr sz="1200" dirty="0"/>
          </a:p>
        </p:txBody>
      </p:sp>
      <p:pic>
        <p:nvPicPr>
          <p:cNvPr id="1052" name="Google Shape;105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1600" y="1170000"/>
            <a:ext cx="4769999" cy="3239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07996-7863-465B-5E6A-9CC119569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253B0-424F-1968-C5F0-CB355ED33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6666" y="278133"/>
            <a:ext cx="5601656" cy="616800"/>
          </a:xfrm>
        </p:spPr>
        <p:txBody>
          <a:bodyPr/>
          <a:lstStyle/>
          <a:p>
            <a:r>
              <a:rPr lang="en-US" dirty="0"/>
              <a:t>Parts</a:t>
            </a:r>
          </a:p>
        </p:txBody>
      </p:sp>
      <p:pic>
        <p:nvPicPr>
          <p:cNvPr id="8" name="Picture 7" descr="A set of electrical components&#10;&#10;AI-generated content may be incorrect.">
            <a:extLst>
              <a:ext uri="{FF2B5EF4-FFF2-40B4-BE49-F238E27FC236}">
                <a16:creationId xmlns:a16="http://schemas.microsoft.com/office/drawing/2014/main" id="{AD70DEFF-48B4-A175-B782-055DF2AC9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381962" y="1290875"/>
            <a:ext cx="4064387" cy="30518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A77B21-88AB-9B19-3D1B-F7D8B37324FC}"/>
              </a:ext>
            </a:extLst>
          </p:cNvPr>
          <p:cNvSpPr txBox="1"/>
          <p:nvPr/>
        </p:nvSpPr>
        <p:spPr>
          <a:xfrm>
            <a:off x="1375144" y="1743740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Breadboard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5C53AE-DD42-E2EB-3B49-5D01C9787088}"/>
              </a:ext>
            </a:extLst>
          </p:cNvPr>
          <p:cNvCxnSpPr>
            <a:stCxn id="9" idx="3"/>
          </p:cNvCxnSpPr>
          <p:nvPr/>
        </p:nvCxnSpPr>
        <p:spPr>
          <a:xfrm>
            <a:off x="2494361" y="1897629"/>
            <a:ext cx="624523" cy="3139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12146F1-8E9C-F707-4D27-B24787E5B5EB}"/>
              </a:ext>
            </a:extLst>
          </p:cNvPr>
          <p:cNvSpPr txBox="1"/>
          <p:nvPr/>
        </p:nvSpPr>
        <p:spPr>
          <a:xfrm>
            <a:off x="2888252" y="1426820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Uno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FAFB5E-93FE-203E-CFC7-5E6EAF6B9286}"/>
              </a:ext>
            </a:extLst>
          </p:cNvPr>
          <p:cNvCxnSpPr>
            <a:cxnSpLocks/>
          </p:cNvCxnSpPr>
          <p:nvPr/>
        </p:nvCxnSpPr>
        <p:spPr>
          <a:xfrm>
            <a:off x="3400754" y="1597862"/>
            <a:ext cx="816456" cy="1458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496B703-8313-DF12-04B7-5F57B5D0ECC1}"/>
              </a:ext>
            </a:extLst>
          </p:cNvPr>
          <p:cNvSpPr txBox="1"/>
          <p:nvPr/>
        </p:nvSpPr>
        <p:spPr>
          <a:xfrm>
            <a:off x="3100698" y="921468"/>
            <a:ext cx="554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USB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024EF4E-1B4F-6074-C317-B341490607EB}"/>
              </a:ext>
            </a:extLst>
          </p:cNvPr>
          <p:cNvCxnSpPr>
            <a:cxnSpLocks/>
          </p:cNvCxnSpPr>
          <p:nvPr/>
        </p:nvCxnSpPr>
        <p:spPr>
          <a:xfrm>
            <a:off x="3597699" y="1065975"/>
            <a:ext cx="816456" cy="1458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3B3B028-A007-0F49-E2D7-53B65BD519F4}"/>
              </a:ext>
            </a:extLst>
          </p:cNvPr>
          <p:cNvCxnSpPr>
            <a:cxnSpLocks/>
          </p:cNvCxnSpPr>
          <p:nvPr/>
        </p:nvCxnSpPr>
        <p:spPr>
          <a:xfrm flipH="1">
            <a:off x="5408428" y="1670801"/>
            <a:ext cx="961961" cy="3807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70B69AB-281F-CC31-4B93-0B0A5E7D7347}"/>
              </a:ext>
            </a:extLst>
          </p:cNvPr>
          <p:cNvSpPr txBox="1"/>
          <p:nvPr/>
        </p:nvSpPr>
        <p:spPr>
          <a:xfrm>
            <a:off x="6343565" y="1551068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Screwdriver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81219A-5B8E-99DC-9889-908D498D76E4}"/>
              </a:ext>
            </a:extLst>
          </p:cNvPr>
          <p:cNvSpPr txBox="1"/>
          <p:nvPr/>
        </p:nvSpPr>
        <p:spPr>
          <a:xfrm>
            <a:off x="6348711" y="2410287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Pot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3BE1376-99CC-2CF2-9285-80BF26828F34}"/>
              </a:ext>
            </a:extLst>
          </p:cNvPr>
          <p:cNvCxnSpPr>
            <a:cxnSpLocks/>
          </p:cNvCxnSpPr>
          <p:nvPr/>
        </p:nvCxnSpPr>
        <p:spPr>
          <a:xfrm flipH="1">
            <a:off x="5408428" y="2527706"/>
            <a:ext cx="961960" cy="1903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E568D02-EBD7-B338-FD6D-7AFA88C99D64}"/>
              </a:ext>
            </a:extLst>
          </p:cNvPr>
          <p:cNvSpPr txBox="1"/>
          <p:nvPr/>
        </p:nvSpPr>
        <p:spPr>
          <a:xfrm>
            <a:off x="6341409" y="2827385"/>
            <a:ext cx="912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Red LED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C3FA18C-E58E-BF72-2B54-AB2B13F47171}"/>
              </a:ext>
            </a:extLst>
          </p:cNvPr>
          <p:cNvCxnSpPr>
            <a:cxnSpLocks/>
          </p:cNvCxnSpPr>
          <p:nvPr/>
        </p:nvCxnSpPr>
        <p:spPr>
          <a:xfrm flipH="1">
            <a:off x="5408428" y="2981273"/>
            <a:ext cx="961960" cy="387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3C782D7-27F1-FF1F-8B07-678B5B75F359}"/>
              </a:ext>
            </a:extLst>
          </p:cNvPr>
          <p:cNvSpPr txBox="1"/>
          <p:nvPr/>
        </p:nvSpPr>
        <p:spPr>
          <a:xfrm>
            <a:off x="6341408" y="3194253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RGB LED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C452A8D-0324-71BB-05AF-4820F0534802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5521842" y="3348142"/>
            <a:ext cx="81956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B451394-AEE1-819B-38A0-60FD06E5938F}"/>
              </a:ext>
            </a:extLst>
          </p:cNvPr>
          <p:cNvSpPr txBox="1"/>
          <p:nvPr/>
        </p:nvSpPr>
        <p:spPr>
          <a:xfrm>
            <a:off x="6341408" y="3704784"/>
            <a:ext cx="24913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3 short male to male jumpers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0E61B4-184F-C598-ACB3-67ABDA86F361}"/>
              </a:ext>
            </a:extLst>
          </p:cNvPr>
          <p:cNvSpPr txBox="1"/>
          <p:nvPr/>
        </p:nvSpPr>
        <p:spPr>
          <a:xfrm>
            <a:off x="6333950" y="4100824"/>
            <a:ext cx="2432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3 long male to male jumpers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BA45A1C-C81A-8E47-46AE-7743FB9F3CEE}"/>
              </a:ext>
            </a:extLst>
          </p:cNvPr>
          <p:cNvCxnSpPr>
            <a:cxnSpLocks/>
          </p:cNvCxnSpPr>
          <p:nvPr/>
        </p:nvCxnSpPr>
        <p:spPr>
          <a:xfrm flipH="1">
            <a:off x="5280837" y="3858672"/>
            <a:ext cx="105311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580F88E-3712-F4CD-EE82-EDA06A5ED615}"/>
              </a:ext>
            </a:extLst>
          </p:cNvPr>
          <p:cNvCxnSpPr>
            <a:cxnSpLocks/>
          </p:cNvCxnSpPr>
          <p:nvPr/>
        </p:nvCxnSpPr>
        <p:spPr>
          <a:xfrm flipH="1">
            <a:off x="4926419" y="4254712"/>
            <a:ext cx="1443969" cy="691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D1DABD1-55EE-B0FA-621D-38159E9BC4F2}"/>
              </a:ext>
            </a:extLst>
          </p:cNvPr>
          <p:cNvSpPr txBox="1"/>
          <p:nvPr/>
        </p:nvSpPr>
        <p:spPr>
          <a:xfrm>
            <a:off x="1375144" y="2896213"/>
            <a:ext cx="875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3 - 220Ω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AE36011-6CE1-C941-FAD8-02FFA05A1C2F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2250705" y="3050101"/>
            <a:ext cx="1717214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78C3BAC-59D8-6A90-68D8-DD58BF0641DA}"/>
              </a:ext>
            </a:extLst>
          </p:cNvPr>
          <p:cNvSpPr txBox="1"/>
          <p:nvPr/>
        </p:nvSpPr>
        <p:spPr>
          <a:xfrm>
            <a:off x="444229" y="3135162"/>
            <a:ext cx="2013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 blue breadboard wire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A07A85F-E8ED-EA90-718C-0A3D1A5A9FA4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2457922" y="3059244"/>
            <a:ext cx="1822979" cy="2298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C4AA2CF-79F9-BFD2-4914-5589764FE481}"/>
              </a:ext>
            </a:extLst>
          </p:cNvPr>
          <p:cNvSpPr txBox="1"/>
          <p:nvPr/>
        </p:nvSpPr>
        <p:spPr>
          <a:xfrm>
            <a:off x="444228" y="3397007"/>
            <a:ext cx="2252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4 brown breadboard wires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DD45EE1-5BE0-D260-8403-759CBF9DED4C}"/>
              </a:ext>
            </a:extLst>
          </p:cNvPr>
          <p:cNvSpPr txBox="1"/>
          <p:nvPr/>
        </p:nvSpPr>
        <p:spPr>
          <a:xfrm>
            <a:off x="444228" y="3654105"/>
            <a:ext cx="21130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2 grey breadboard wires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A7E877-55F0-3312-79A3-DCF0A12E4E5C}"/>
              </a:ext>
            </a:extLst>
          </p:cNvPr>
          <p:cNvSpPr txBox="1"/>
          <p:nvPr/>
        </p:nvSpPr>
        <p:spPr>
          <a:xfrm>
            <a:off x="444227" y="3915123"/>
            <a:ext cx="2023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4 red breadboard wires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9EAE62E-00DB-ADFD-423E-EBD123C43F42}"/>
              </a:ext>
            </a:extLst>
          </p:cNvPr>
          <p:cNvCxnSpPr>
            <a:cxnSpLocks/>
          </p:cNvCxnSpPr>
          <p:nvPr/>
        </p:nvCxnSpPr>
        <p:spPr>
          <a:xfrm flipV="1">
            <a:off x="2621742" y="3135162"/>
            <a:ext cx="1869572" cy="4251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103FDB1-7A7F-9DE1-CF3F-DABA15C44A0C}"/>
              </a:ext>
            </a:extLst>
          </p:cNvPr>
          <p:cNvCxnSpPr>
            <a:cxnSpLocks/>
          </p:cNvCxnSpPr>
          <p:nvPr/>
        </p:nvCxnSpPr>
        <p:spPr>
          <a:xfrm flipV="1">
            <a:off x="2544583" y="3076636"/>
            <a:ext cx="2213241" cy="7525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E80A6AB-A869-7890-5868-850EEE4F0989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2467538" y="3000665"/>
            <a:ext cx="2621815" cy="10683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935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62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 data from Processing to Arduino</a:t>
            </a:r>
            <a:endParaRPr/>
          </a:p>
        </p:txBody>
      </p:sp>
      <p:sp>
        <p:nvSpPr>
          <p:cNvPr id="1058" name="Google Shape;1058;p62"/>
          <p:cNvSpPr txBox="1">
            <a:spLocks noGrp="1"/>
          </p:cNvSpPr>
          <p:nvPr>
            <p:ph type="body" idx="1"/>
          </p:nvPr>
        </p:nvSpPr>
        <p:spPr>
          <a:xfrm>
            <a:off x="720000" y="1187400"/>
            <a:ext cx="7316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next obvious step is to send data from processing to the arduino</a:t>
            </a:r>
            <a:endParaRPr dirty="0"/>
          </a:p>
          <a:p>
            <a:pPr marL="457200" lvl="0" indent="-336550" algn="l" rtl="0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-US" dirty="0"/>
              <a:t>The Breadboard should already be good to go.</a:t>
            </a:r>
            <a:endParaRPr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In the Arduino IDE</a:t>
            </a:r>
          </a:p>
          <a:p>
            <a:pPr lvl="1" indent="-336550">
              <a:spcBef>
                <a:spcPts val="0"/>
              </a:spcBef>
              <a:buSzPts val="1700"/>
              <a:buChar char="●"/>
            </a:pPr>
            <a:r>
              <a:rPr lang="en" dirty="0"/>
              <a:t>Upload list_control.ino to the Arduino Uno. Located in the processing to RGB folder.</a:t>
            </a:r>
            <a:endParaRPr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lang="en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In Processing:</a:t>
            </a:r>
          </a:p>
          <a:p>
            <a:pPr lvl="1" indent="-336550">
              <a:spcBef>
                <a:spcPts val="0"/>
              </a:spcBef>
              <a:buSzPts val="1700"/>
              <a:buChar char="●"/>
            </a:pPr>
            <a:r>
              <a:rPr lang="en" dirty="0"/>
              <a:t>Open the file “processing control RGB” from the processing to RGB folder.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Remember to change the port number (Line 19) </a:t>
            </a:r>
            <a:r>
              <a:rPr lang="en-US" dirty="0"/>
              <a:t>to the correct value.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The Processing sketch </a:t>
            </a:r>
            <a:r>
              <a:rPr lang="en-US" dirty="0"/>
              <a:t>will load the hsv.jpg file from the data sub-folder.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Press the play button to run the code.</a:t>
            </a:r>
          </a:p>
          <a:p>
            <a:pPr lvl="2" indent="-317500">
              <a:spcBef>
                <a:spcPts val="0"/>
              </a:spcBef>
              <a:buSzPts val="1400"/>
              <a:buChar char="○"/>
            </a:pPr>
            <a:r>
              <a:rPr lang="en-US" dirty="0"/>
              <a:t>A color picker file should be displayed in a pop-up window.</a:t>
            </a:r>
          </a:p>
          <a:p>
            <a:pPr lvl="2" indent="-317500">
              <a:spcBef>
                <a:spcPts val="0"/>
              </a:spcBef>
              <a:buSzPts val="1400"/>
              <a:buChar char="○"/>
            </a:pPr>
            <a:r>
              <a:rPr lang="en-US" dirty="0"/>
              <a:t>If not, ensure you unzipped the downloaded zip folder from </a:t>
            </a:r>
            <a:r>
              <a:rPr lang="en-US" dirty="0" err="1"/>
              <a:t>github</a:t>
            </a:r>
            <a:r>
              <a:rPr lang="en-US" dirty="0"/>
              <a:t>.</a:t>
            </a:r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67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it working?</a:t>
            </a:r>
            <a:endParaRPr/>
          </a:p>
        </p:txBody>
      </p:sp>
      <p:sp>
        <p:nvSpPr>
          <p:cNvPr id="1088" name="Google Shape;1088;p67"/>
          <p:cNvSpPr txBox="1">
            <a:spLocks noGrp="1"/>
          </p:cNvSpPr>
          <p:nvPr>
            <p:ph type="body" idx="1"/>
          </p:nvPr>
        </p:nvSpPr>
        <p:spPr>
          <a:xfrm>
            <a:off x="550800" y="119585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The serial library is imported and an object called port is created</a:t>
            </a:r>
            <a:endParaRPr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A </a:t>
            </a:r>
            <a:r>
              <a:rPr lang="en" dirty="0" err="1"/>
              <a:t>PImage</a:t>
            </a:r>
            <a:r>
              <a:rPr lang="en" dirty="0"/>
              <a:t> object called </a:t>
            </a:r>
            <a:r>
              <a:rPr lang="en" dirty="0" err="1"/>
              <a:t>img</a:t>
            </a:r>
            <a:r>
              <a:rPr lang="en" dirty="0"/>
              <a:t> is also created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This displays the background image</a:t>
            </a:r>
            <a:endParaRPr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In setup()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The serial port is initialized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The display window is set to the size of the image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The image is imported</a:t>
            </a:r>
            <a:endParaRPr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draw()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Image is loaded with </a:t>
            </a:r>
            <a:r>
              <a:rPr lang="en" i="1" dirty="0"/>
              <a:t>image(img,0,0)</a:t>
            </a:r>
            <a:endParaRPr/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dirty="0" err="1"/>
              <a:t>Img</a:t>
            </a:r>
            <a:r>
              <a:rPr lang="en" dirty="0"/>
              <a:t> is the image you want to draw on</a:t>
            </a:r>
            <a:endParaRPr/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dirty="0"/>
              <a:t>0,0 is the starting coordinates of the image (top left)</a:t>
            </a:r>
            <a:endParaRPr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 err="1"/>
              <a:t>Everytime</a:t>
            </a:r>
            <a:r>
              <a:rPr lang="en" dirty="0"/>
              <a:t> the mouse is pressed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i="1" dirty="0" err="1"/>
              <a:t>mousePressed</a:t>
            </a:r>
            <a:r>
              <a:rPr lang="en" i="1" dirty="0"/>
              <a:t>()</a:t>
            </a:r>
            <a:r>
              <a:rPr lang="en" dirty="0"/>
              <a:t> is called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The color of the pixel chosen is saved as a </a:t>
            </a:r>
            <a:r>
              <a:rPr lang="en" i="1" dirty="0"/>
              <a:t>color </a:t>
            </a:r>
            <a:r>
              <a:rPr lang="en" dirty="0"/>
              <a:t>object named </a:t>
            </a:r>
            <a:r>
              <a:rPr lang="en" i="1" dirty="0"/>
              <a:t>c</a:t>
            </a:r>
            <a:endParaRPr i="1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i="1" dirty="0"/>
              <a:t>get()</a:t>
            </a:r>
            <a:r>
              <a:rPr lang="en" dirty="0"/>
              <a:t> tells the mouse was (x and y coordinates)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This is converted into a string that is sent to the Arduino and converted to RGB as earlier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68"/>
          <p:cNvSpPr txBox="1">
            <a:spLocks noGrp="1"/>
          </p:cNvSpPr>
          <p:nvPr>
            <p:ph type="ctrTitle"/>
          </p:nvPr>
        </p:nvSpPr>
        <p:spPr>
          <a:xfrm>
            <a:off x="929225" y="1472125"/>
            <a:ext cx="7572900" cy="22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around the image and watch the LED change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58"/>
          <p:cNvSpPr txBox="1">
            <a:spLocks noGrp="1"/>
          </p:cNvSpPr>
          <p:nvPr>
            <p:ph type="title"/>
          </p:nvPr>
        </p:nvSpPr>
        <p:spPr>
          <a:xfrm>
            <a:off x="3254938" y="372617"/>
            <a:ext cx="3372600" cy="6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Clean up</a:t>
            </a:r>
            <a:endParaRPr dirty="0"/>
          </a:p>
        </p:txBody>
      </p:sp>
      <p:sp>
        <p:nvSpPr>
          <p:cNvPr id="1028" name="Google Shape;1028;p58"/>
          <p:cNvSpPr txBox="1">
            <a:spLocks noGrp="1"/>
          </p:cNvSpPr>
          <p:nvPr>
            <p:ph type="subTitle" idx="1"/>
          </p:nvPr>
        </p:nvSpPr>
        <p:spPr>
          <a:xfrm>
            <a:off x="1981297" y="1490458"/>
            <a:ext cx="4863640" cy="2441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Disassemble the breadboard and wires for the next student and place it all back in the bag.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Return the bag to the lab manager.</a:t>
            </a:r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58"/>
          <p:cNvSpPr txBox="1">
            <a:spLocks noGrp="1"/>
          </p:cNvSpPr>
          <p:nvPr>
            <p:ph type="title"/>
          </p:nvPr>
        </p:nvSpPr>
        <p:spPr>
          <a:xfrm>
            <a:off x="2327475" y="1829125"/>
            <a:ext cx="3372600" cy="6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Stay tuned</a:t>
            </a:r>
            <a:endParaRPr dirty="0"/>
          </a:p>
        </p:txBody>
      </p:sp>
      <p:sp>
        <p:nvSpPr>
          <p:cNvPr id="1028" name="Google Shape;1028;p58"/>
          <p:cNvSpPr txBox="1">
            <a:spLocks noGrp="1"/>
          </p:cNvSpPr>
          <p:nvPr>
            <p:ph type="subTitle" idx="1"/>
          </p:nvPr>
        </p:nvSpPr>
        <p:spPr>
          <a:xfrm>
            <a:off x="2327463" y="2561613"/>
            <a:ext cx="3759012" cy="9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/>
              <a:t>Arduino 5 will cover Multiplexers.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We’ll  connect 8 LED’s and control them with 4 wires from the Arduino!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2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the Arduino’s Serial Communication Capabilities</a:t>
            </a:r>
            <a:endParaRPr/>
          </a:p>
        </p:txBody>
      </p:sp>
      <p:sp>
        <p:nvSpPr>
          <p:cNvPr id="867" name="Google Shape;867;p32"/>
          <p:cNvSpPr txBox="1">
            <a:spLocks noGrp="1"/>
          </p:cNvSpPr>
          <p:nvPr>
            <p:ph type="body" idx="1"/>
          </p:nvPr>
        </p:nvSpPr>
        <p:spPr>
          <a:xfrm>
            <a:off x="720000" y="118740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Different Arduino boards offer different serial implementations</a:t>
            </a:r>
            <a:endParaRPr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Serial vs USB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Serial ports (RS-232) have largely been replaced by the USB standard</a:t>
            </a:r>
            <a:endParaRPr dirty="0"/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dirty="0"/>
              <a:t>The ATMega328P has one serial hardware port</a:t>
            </a:r>
            <a:endParaRPr dirty="0"/>
          </a:p>
          <a:p>
            <a:pPr marL="1828800" lvl="3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Includes a transmit (TX) and receive (RX) pin that can be accessed on digital pin 0 and 1</a:t>
            </a:r>
            <a:endParaRPr dirty="0"/>
          </a:p>
          <a:p>
            <a:pPr marL="2286000" lvl="4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These pins are multiplexed (connected to more than one function)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USB and Serial are not directly compatible with each other</a:t>
            </a:r>
            <a:endParaRPr dirty="0"/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dirty="0"/>
              <a:t>Two options to connect them</a:t>
            </a:r>
            <a:endParaRPr dirty="0"/>
          </a:p>
          <a:p>
            <a:pPr marL="1828800" lvl="3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Use a secondary integrated Circuit (IC) that facilitates this connection</a:t>
            </a:r>
            <a:endParaRPr dirty="0"/>
          </a:p>
          <a:p>
            <a:pPr marL="2286000" lvl="4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Type of interface present on the Uno</a:t>
            </a:r>
            <a:endParaRPr dirty="0"/>
          </a:p>
          <a:p>
            <a:pPr marL="1828800" lvl="3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Use a microcontroller that has a usb controller built in</a:t>
            </a:r>
            <a:endParaRPr dirty="0"/>
          </a:p>
          <a:p>
            <a:pPr marL="2286000" lvl="4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Arduino Leonardo’s 32U4 MCU for example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33"/>
          <p:cNvSpPr txBox="1">
            <a:spLocks noGrp="1"/>
          </p:cNvSpPr>
          <p:nvPr>
            <p:ph type="title"/>
          </p:nvPr>
        </p:nvSpPr>
        <p:spPr>
          <a:xfrm>
            <a:off x="713325" y="539700"/>
            <a:ext cx="77175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Arduino USB-to-Serial Converters</a:t>
            </a:r>
          </a:p>
        </p:txBody>
      </p:sp>
      <p:sp>
        <p:nvSpPr>
          <p:cNvPr id="873" name="Google Shape;873;p33"/>
          <p:cNvSpPr txBox="1">
            <a:spLocks noGrp="1"/>
          </p:cNvSpPr>
          <p:nvPr>
            <p:ph type="body" idx="4294967295"/>
          </p:nvPr>
        </p:nvSpPr>
        <p:spPr>
          <a:xfrm>
            <a:off x="713325" y="1302900"/>
            <a:ext cx="3668250" cy="3264408"/>
          </a:xfrm>
        </p:spPr>
        <p:txBody>
          <a:bodyPr spcFirstLastPara="1" lIns="91425" tIns="91425" rIns="91425" bIns="91425" anchor="t" anchorCtr="0">
            <a:normAutofit/>
          </a:bodyPr>
          <a:lstStyle/>
          <a:p>
            <a:pPr marL="0" lvl="0" indent="0" algn="ctr"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r>
              <a:rPr lang="en-US" b="0" i="0" u="none" strike="noStrike" cap="none" dirty="0">
                <a:solidFill>
                  <a:schemeClr val="dk1"/>
                </a:solidFill>
              </a:rPr>
              <a:t>As explained Arduino boards (and their clones) use a secondary IC to facilitate USB-to-Serial conversion</a:t>
            </a:r>
          </a:p>
        </p:txBody>
      </p:sp>
      <p:pic>
        <p:nvPicPr>
          <p:cNvPr id="1026" name="Picture 2" descr="Arduino UNO FAQ | Arduino Tips, Tricks, and Techniques | Adafruit Learning  System">
            <a:extLst>
              <a:ext uri="{FF2B5EF4-FFF2-40B4-BE49-F238E27FC236}">
                <a16:creationId xmlns:a16="http://schemas.microsoft.com/office/drawing/2014/main" id="{63FAE1ED-CF5F-B075-7F41-3F25D1E0D6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" r="2431" b="3"/>
          <a:stretch/>
        </p:blipFill>
        <p:spPr bwMode="auto">
          <a:xfrm>
            <a:off x="4754880" y="1302900"/>
            <a:ext cx="3749040" cy="3264408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B4B1D08-BF18-86E2-61FC-EF75762FAB8D}"/>
              </a:ext>
            </a:extLst>
          </p:cNvPr>
          <p:cNvSpPr/>
          <p:nvPr/>
        </p:nvSpPr>
        <p:spPr>
          <a:xfrm>
            <a:off x="8042564" y="1960418"/>
            <a:ext cx="304800" cy="5541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1EB8C6-1FEF-034A-08F3-AA4A7312CA30}"/>
              </a:ext>
            </a:extLst>
          </p:cNvPr>
          <p:cNvSpPr txBox="1"/>
          <p:nvPr/>
        </p:nvSpPr>
        <p:spPr>
          <a:xfrm>
            <a:off x="6444049" y="1403259"/>
            <a:ext cx="1598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Serial Connection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FAC411-D68C-A11A-2885-602B40688918}"/>
              </a:ext>
            </a:extLst>
          </p:cNvPr>
          <p:cNvCxnSpPr>
            <a:endCxn id="2" idx="0"/>
          </p:cNvCxnSpPr>
          <p:nvPr/>
        </p:nvCxnSpPr>
        <p:spPr>
          <a:xfrm>
            <a:off x="8042564" y="1711280"/>
            <a:ext cx="152400" cy="2491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36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Listening to the Arduino</a:t>
            </a:r>
            <a:endParaRPr/>
          </a:p>
        </p:txBody>
      </p:sp>
      <p:sp>
        <p:nvSpPr>
          <p:cNvPr id="892" name="Google Shape;892;p36"/>
          <p:cNvSpPr txBox="1">
            <a:spLocks noGrp="1"/>
          </p:cNvSpPr>
          <p:nvPr>
            <p:ph type="body" idx="1"/>
          </p:nvPr>
        </p:nvSpPr>
        <p:spPr>
          <a:xfrm>
            <a:off x="720000" y="118740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The most common serial function is to print to the computer terminal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You have already done this in several previous sessions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The process is the same for all arduinos</a:t>
            </a:r>
            <a:endParaRPr dirty="0"/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dirty="0"/>
              <a:t>To print data, you utilize 3 functions</a:t>
            </a:r>
            <a:endParaRPr dirty="0"/>
          </a:p>
          <a:p>
            <a:pPr marL="1828800" lvl="3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Serial.begin(“baud_rate”)</a:t>
            </a:r>
            <a:endParaRPr dirty="0"/>
          </a:p>
          <a:p>
            <a:pPr marL="2286000" lvl="4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Must be called once the program starts</a:t>
            </a:r>
            <a:endParaRPr dirty="0"/>
          </a:p>
          <a:p>
            <a:pPr marL="2743200" lvl="5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dirty="0"/>
              <a:t>In the setup()</a:t>
            </a:r>
            <a:endParaRPr dirty="0"/>
          </a:p>
          <a:p>
            <a:pPr marL="1828800" lvl="3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Serial.print(“message”)</a:t>
            </a:r>
            <a:endParaRPr dirty="0"/>
          </a:p>
          <a:p>
            <a:pPr marL="1828800" lvl="3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Serial.println(“message”)</a:t>
            </a:r>
            <a:endParaRPr dirty="0"/>
          </a:p>
          <a:p>
            <a:pPr marL="2286000" lvl="4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Adds a carriage return (so the next thing printed is on the next line)</a:t>
            </a:r>
            <a:endParaRPr dirty="0"/>
          </a:p>
          <a:p>
            <a:pPr marL="1828800" lvl="3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“Baud_rate” and “message” are variables you define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37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 on is a better teacher here</a:t>
            </a:r>
            <a:endParaRPr/>
          </a:p>
        </p:txBody>
      </p:sp>
      <p:sp>
        <p:nvSpPr>
          <p:cNvPr id="899" name="Google Shape;899;p37"/>
          <p:cNvSpPr txBox="1"/>
          <p:nvPr/>
        </p:nvSpPr>
        <p:spPr>
          <a:xfrm>
            <a:off x="1134350" y="1298875"/>
            <a:ext cx="2277300" cy="17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Wire a potentiometer as shown</a:t>
            </a:r>
            <a:endParaRPr sz="15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 will use this to read the value and display it both “raw” and as a percentage</a:t>
            </a:r>
            <a:endParaRPr sz="15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" name="Picture 2" descr="A blue circuit board with wires and wires&#10;&#10;AI-generated content may be incorrect.">
            <a:extLst>
              <a:ext uri="{FF2B5EF4-FFF2-40B4-BE49-F238E27FC236}">
                <a16:creationId xmlns:a16="http://schemas.microsoft.com/office/drawing/2014/main" id="{937C56F6-18A1-F677-EBC8-A95EDCD7C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488" y="1017600"/>
            <a:ext cx="3747257" cy="381863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38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code</a:t>
            </a:r>
            <a:endParaRPr/>
          </a:p>
        </p:txBody>
      </p:sp>
      <p:sp>
        <p:nvSpPr>
          <p:cNvPr id="905" name="Google Shape;905;p38"/>
          <p:cNvSpPr txBox="1">
            <a:spLocks noGrp="1"/>
          </p:cNvSpPr>
          <p:nvPr>
            <p:ph type="body" idx="1"/>
          </p:nvPr>
        </p:nvSpPr>
        <p:spPr>
          <a:xfrm>
            <a:off x="462778" y="1170000"/>
            <a:ext cx="3202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Open pot.ino and upload to the Uno.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Open the Serial Monitor in the upper right hand corner of the Arduino IDE.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Ensure the baud rate is set to 9600 on the arduino IDE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You should see the values printing out once per second as you turn the potentiometer</a:t>
            </a:r>
            <a:endParaRPr dirty="0"/>
          </a:p>
        </p:txBody>
      </p:sp>
      <p:pic>
        <p:nvPicPr>
          <p:cNvPr id="906" name="Google Shape;90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7299" y="19058"/>
            <a:ext cx="4916701" cy="32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5587AA-D2C5-AC83-AE8B-F2D4F48DC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5278" y="2105840"/>
            <a:ext cx="333422" cy="362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86A4A6-BEE2-A109-0CC2-46ED1DFA82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7299" y="3274932"/>
            <a:ext cx="1779653" cy="16471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39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 characters</a:t>
            </a:r>
            <a:endParaRPr/>
          </a:p>
        </p:txBody>
      </p:sp>
      <p:sp>
        <p:nvSpPr>
          <p:cNvPr id="912" name="Google Shape;912;p39"/>
          <p:cNvSpPr txBox="1">
            <a:spLocks noGrp="1"/>
          </p:cNvSpPr>
          <p:nvPr>
            <p:ph type="body" idx="1"/>
          </p:nvPr>
        </p:nvSpPr>
        <p:spPr>
          <a:xfrm>
            <a:off x="720000" y="118740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You can format the serial data to be more useful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Special characters are indicated with a backslash (\)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Two of great interest to us</a:t>
            </a:r>
            <a:endParaRPr/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/>
              <a:t>\n</a:t>
            </a:r>
            <a:endParaRPr/>
          </a:p>
          <a:p>
            <a:pPr marL="1828800" lvl="3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Insert a new line in a string</a:t>
            </a:r>
            <a:endParaRPr/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/>
              <a:t>\t</a:t>
            </a:r>
            <a:endParaRPr/>
          </a:p>
          <a:p>
            <a:pPr marL="1828800" lvl="3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Insert a tab spacing in a string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lectronic Circuit Style CV by Slidesgo">
  <a:themeElements>
    <a:clrScheme name="Simple Light">
      <a:dk1>
        <a:srgbClr val="FFFFFF"/>
      </a:dk1>
      <a:lt1>
        <a:srgbClr val="040E41"/>
      </a:lt1>
      <a:dk2>
        <a:srgbClr val="EFEFEF"/>
      </a:dk2>
      <a:lt2>
        <a:srgbClr val="303B72"/>
      </a:lt2>
      <a:accent1>
        <a:srgbClr val="F5DE34"/>
      </a:accent1>
      <a:accent2>
        <a:srgbClr val="0152B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D6FBA346412254ABD495A3D02137635" ma:contentTypeVersion="10" ma:contentTypeDescription="Create a new document." ma:contentTypeScope="" ma:versionID="15cfca688345c699a4fb691aefe7e420">
  <xsd:schema xmlns:xsd="http://www.w3.org/2001/XMLSchema" xmlns:xs="http://www.w3.org/2001/XMLSchema" xmlns:p="http://schemas.microsoft.com/office/2006/metadata/properties" xmlns:ns2="4187ec63-6cff-4486-abd9-1357d75c1c00" targetNamespace="http://schemas.microsoft.com/office/2006/metadata/properties" ma:root="true" ma:fieldsID="a6d7f068502babee8fb6afd5146615ed" ns2:_="">
    <xsd:import namespace="4187ec63-6cff-4486-abd9-1357d75c1c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87ec63-6cff-4486-abd9-1357d75c1c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FD70E73-164E-4C4D-B4CC-50E8DB760A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187ec63-6cff-4486-abd9-1357d75c1c0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AC54599-D65A-4CF2-8AED-ED80813333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A4D5969-1C49-4B4A-84E1-1285B7AC4738}">
  <ds:schemaRefs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4187ec63-6cff-4486-abd9-1357d75c1c00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4389</TotalTime>
  <Words>2031</Words>
  <Application>Microsoft Office PowerPoint</Application>
  <PresentationFormat>On-screen Show (16:9)</PresentationFormat>
  <Paragraphs>258</Paragraphs>
  <Slides>34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Source Sans Pro</vt:lpstr>
      <vt:lpstr>Montserrat</vt:lpstr>
      <vt:lpstr>Lato</vt:lpstr>
      <vt:lpstr>Bebas Neue</vt:lpstr>
      <vt:lpstr>Arial</vt:lpstr>
      <vt:lpstr>Josefin Slab Thin</vt:lpstr>
      <vt:lpstr>Raleway</vt:lpstr>
      <vt:lpstr>Electronic Circuit Style CV by Slidesgo</vt:lpstr>
      <vt:lpstr>Arduino Workshop #4</vt:lpstr>
      <vt:lpstr>PowerPoint and Code</vt:lpstr>
      <vt:lpstr>Parts</vt:lpstr>
      <vt:lpstr>Understanding the Arduino’s Serial Communication Capabilities</vt:lpstr>
      <vt:lpstr>Arduino USB-to-Serial Converters</vt:lpstr>
      <vt:lpstr>Listening to the Arduino</vt:lpstr>
      <vt:lpstr>Hands on is a better teacher here</vt:lpstr>
      <vt:lpstr>The code</vt:lpstr>
      <vt:lpstr>Special characters</vt:lpstr>
      <vt:lpstr>Download pot_tabular form github. </vt:lpstr>
      <vt:lpstr>Changing data type representations</vt:lpstr>
      <vt:lpstr>Talking to the Arduino</vt:lpstr>
      <vt:lpstr>Things to note</vt:lpstr>
      <vt:lpstr>Arduino - echo incoming data</vt:lpstr>
      <vt:lpstr>Download echo.ino from github</vt:lpstr>
      <vt:lpstr>Char vs Ints</vt:lpstr>
      <vt:lpstr>ASCII table </vt:lpstr>
      <vt:lpstr>Wire Diagram</vt:lpstr>
      <vt:lpstr>Upload single_char_control.ino</vt:lpstr>
      <vt:lpstr>Sending lists of values</vt:lpstr>
      <vt:lpstr>Wire up a RGB led</vt:lpstr>
      <vt:lpstr>Upload list_control.ino</vt:lpstr>
      <vt:lpstr>User Interface</vt:lpstr>
      <vt:lpstr>Talking to the desktop</vt:lpstr>
      <vt:lpstr>Installing Processing</vt:lpstr>
      <vt:lpstr>For our first experiment</vt:lpstr>
      <vt:lpstr>Wire up the arduino</vt:lpstr>
      <vt:lpstr>The arduino code</vt:lpstr>
      <vt:lpstr>Now to Processing</vt:lpstr>
      <vt:lpstr>Send data from Processing to Arduino</vt:lpstr>
      <vt:lpstr>How is it working?</vt:lpstr>
      <vt:lpstr>Click around the image and watch the LED change</vt:lpstr>
      <vt:lpstr>Clean up</vt:lpstr>
      <vt:lpstr>Stay tuned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Workshop #6</dc:title>
  <dc:creator>Kelley, Todd W</dc:creator>
  <cp:lastModifiedBy>Kelley, Todd W</cp:lastModifiedBy>
  <cp:revision>10</cp:revision>
  <dcterms:modified xsi:type="dcterms:W3CDTF">2025-07-16T21:35:35Z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0x0101002D6FBA346412254ABD495A3D02137635</vt:lpwstr>
  </property>
</Properties>
</file>